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50" r:id="rId3"/>
    <p:sldId id="351" r:id="rId4"/>
    <p:sldId id="266" r:id="rId5"/>
    <p:sldId id="435" r:id="rId6"/>
    <p:sldId id="438" r:id="rId7"/>
    <p:sldId id="256" r:id="rId8"/>
    <p:sldId id="257" r:id="rId9"/>
    <p:sldId id="259" r:id="rId10"/>
    <p:sldId id="260" r:id="rId11"/>
    <p:sldId id="263" r:id="rId12"/>
    <p:sldId id="261" r:id="rId13"/>
    <p:sldId id="262" r:id="rId14"/>
    <p:sldId id="432" r:id="rId15"/>
    <p:sldId id="425" r:id="rId16"/>
    <p:sldId id="437" r:id="rId17"/>
    <p:sldId id="433" r:id="rId18"/>
    <p:sldId id="429" r:id="rId19"/>
    <p:sldId id="417" r:id="rId20"/>
    <p:sldId id="436" r:id="rId21"/>
    <p:sldId id="439" r:id="rId22"/>
    <p:sldId id="4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Stevenson" initials="DS" lastIdx="1" clrIdx="0">
    <p:extLst>
      <p:ext uri="{19B8F6BF-5375-455C-9EA6-DF929625EA0E}">
        <p15:presenceInfo xmlns:p15="http://schemas.microsoft.com/office/powerpoint/2012/main" userId="S::d.stevenson@kingsschoolhove.org.uk::10ca9654-1249-4a09-85a2-153c0db61c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16D76-BEAF-4B77-A6DB-F5936D1B21B0}" v="10" dt="2023-09-07T15:29:38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85" autoAdjust="0"/>
  </p:normalViewPr>
  <p:slideViewPr>
    <p:cSldViewPr snapToGrid="0">
      <p:cViewPr varScale="1">
        <p:scale>
          <a:sx n="73" d="100"/>
          <a:sy n="7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Stevenson" userId="10ca9654-1249-4a09-85a2-153c0db61c3a" providerId="ADAL" clId="{98A16D76-BEAF-4B77-A6DB-F5936D1B21B0}"/>
    <pc:docChg chg="undo custSel addSld delSld modSld sldOrd">
      <pc:chgData name="Dave Stevenson" userId="10ca9654-1249-4a09-85a2-153c0db61c3a" providerId="ADAL" clId="{98A16D76-BEAF-4B77-A6DB-F5936D1B21B0}" dt="2023-09-07T15:31:46.274" v="1165" actId="6549"/>
      <pc:docMkLst>
        <pc:docMk/>
      </pc:docMkLst>
      <pc:sldChg chg="addSp modSp mod setBg">
        <pc:chgData name="Dave Stevenson" userId="10ca9654-1249-4a09-85a2-153c0db61c3a" providerId="ADAL" clId="{98A16D76-BEAF-4B77-A6DB-F5936D1B21B0}" dt="2023-09-07T15:23:19.025" v="602" actId="26606"/>
        <pc:sldMkLst>
          <pc:docMk/>
          <pc:sldMk cId="3160398652" sldId="256"/>
        </pc:sldMkLst>
        <pc:spChg chg="mod">
          <ac:chgData name="Dave Stevenson" userId="10ca9654-1249-4a09-85a2-153c0db61c3a" providerId="ADAL" clId="{98A16D76-BEAF-4B77-A6DB-F5936D1B21B0}" dt="2023-09-07T15:23:19.025" v="602" actId="26606"/>
          <ac:spMkLst>
            <pc:docMk/>
            <pc:sldMk cId="3160398652" sldId="256"/>
            <ac:spMk id="2" creationId="{0C3048DC-FE82-443D-A0B0-05BA7A093684}"/>
          </ac:spMkLst>
        </pc:spChg>
        <pc:spChg chg="mod">
          <ac:chgData name="Dave Stevenson" userId="10ca9654-1249-4a09-85a2-153c0db61c3a" providerId="ADAL" clId="{98A16D76-BEAF-4B77-A6DB-F5936D1B21B0}" dt="2023-09-07T15:23:19.025" v="602" actId="26606"/>
          <ac:spMkLst>
            <pc:docMk/>
            <pc:sldMk cId="3160398652" sldId="256"/>
            <ac:spMk id="3" creationId="{A46867B6-2E04-47FF-863B-2C18841E4D27}"/>
          </ac:spMkLst>
        </pc:spChg>
        <pc:spChg chg="add">
          <ac:chgData name="Dave Stevenson" userId="10ca9654-1249-4a09-85a2-153c0db61c3a" providerId="ADAL" clId="{98A16D76-BEAF-4B77-A6DB-F5936D1B21B0}" dt="2023-09-07T15:23:19.025" v="602" actId="26606"/>
          <ac:spMkLst>
            <pc:docMk/>
            <pc:sldMk cId="3160398652" sldId="256"/>
            <ac:spMk id="8" creationId="{FEC7823C-FDD6-429C-986C-063FDEBF9EAA}"/>
          </ac:spMkLst>
        </pc:spChg>
        <pc:spChg chg="add">
          <ac:chgData name="Dave Stevenson" userId="10ca9654-1249-4a09-85a2-153c0db61c3a" providerId="ADAL" clId="{98A16D76-BEAF-4B77-A6DB-F5936D1B21B0}" dt="2023-09-07T15:23:19.025" v="602" actId="26606"/>
          <ac:spMkLst>
            <pc:docMk/>
            <pc:sldMk cId="3160398652" sldId="256"/>
            <ac:spMk id="10" creationId="{9CF7FE1C-8BC5-4B0C-A2BC-93AB72C90FDD}"/>
          </ac:spMkLst>
        </pc:spChg>
        <pc:spChg chg="add">
          <ac:chgData name="Dave Stevenson" userId="10ca9654-1249-4a09-85a2-153c0db61c3a" providerId="ADAL" clId="{98A16D76-BEAF-4B77-A6DB-F5936D1B21B0}" dt="2023-09-07T15:23:19.025" v="602" actId="26606"/>
          <ac:spMkLst>
            <pc:docMk/>
            <pc:sldMk cId="3160398652" sldId="256"/>
            <ac:spMk id="12" creationId="{B0651F5E-0457-4065-ACB2-8B81590C204B}"/>
          </ac:spMkLst>
        </pc:spChg>
      </pc:sldChg>
      <pc:sldChg chg="addSp modSp mod setBg">
        <pc:chgData name="Dave Stevenson" userId="10ca9654-1249-4a09-85a2-153c0db61c3a" providerId="ADAL" clId="{98A16D76-BEAF-4B77-A6DB-F5936D1B21B0}" dt="2023-09-07T15:23:26.525" v="603" actId="26606"/>
        <pc:sldMkLst>
          <pc:docMk/>
          <pc:sldMk cId="2191333916" sldId="257"/>
        </pc:sldMkLst>
        <pc:spChg chg="mod">
          <ac:chgData name="Dave Stevenson" userId="10ca9654-1249-4a09-85a2-153c0db61c3a" providerId="ADAL" clId="{98A16D76-BEAF-4B77-A6DB-F5936D1B21B0}" dt="2023-09-07T15:23:26.525" v="603" actId="26606"/>
          <ac:spMkLst>
            <pc:docMk/>
            <pc:sldMk cId="2191333916" sldId="257"/>
            <ac:spMk id="2" creationId="{0FDB0323-4A88-4680-AA86-655D7BEDA760}"/>
          </ac:spMkLst>
        </pc:spChg>
        <pc:spChg chg="mod">
          <ac:chgData name="Dave Stevenson" userId="10ca9654-1249-4a09-85a2-153c0db61c3a" providerId="ADAL" clId="{98A16D76-BEAF-4B77-A6DB-F5936D1B21B0}" dt="2023-09-07T15:23:26.525" v="603" actId="26606"/>
          <ac:spMkLst>
            <pc:docMk/>
            <pc:sldMk cId="2191333916" sldId="257"/>
            <ac:spMk id="3" creationId="{45D14CD6-ABCA-4241-B54D-B9A4F3C77062}"/>
          </ac:spMkLst>
        </pc:spChg>
        <pc:spChg chg="add">
          <ac:chgData name="Dave Stevenson" userId="10ca9654-1249-4a09-85a2-153c0db61c3a" providerId="ADAL" clId="{98A16D76-BEAF-4B77-A6DB-F5936D1B21B0}" dt="2023-09-07T15:23:26.525" v="603" actId="26606"/>
          <ac:spMkLst>
            <pc:docMk/>
            <pc:sldMk cId="2191333916" sldId="257"/>
            <ac:spMk id="8" creationId="{68717E5B-2C1D-4094-9D25-6FF6FBD92379}"/>
          </ac:spMkLst>
        </pc:spChg>
        <pc:spChg chg="add">
          <ac:chgData name="Dave Stevenson" userId="10ca9654-1249-4a09-85a2-153c0db61c3a" providerId="ADAL" clId="{98A16D76-BEAF-4B77-A6DB-F5936D1B21B0}" dt="2023-09-07T15:23:26.525" v="603" actId="26606"/>
          <ac:spMkLst>
            <pc:docMk/>
            <pc:sldMk cId="2191333916" sldId="257"/>
            <ac:spMk id="10" creationId="{6B6E033A-DB2E-49B8-B600-B38E0C280263}"/>
          </ac:spMkLst>
        </pc:spChg>
      </pc:sldChg>
      <pc:sldChg chg="addSp modSp mod setBg">
        <pc:chgData name="Dave Stevenson" userId="10ca9654-1249-4a09-85a2-153c0db61c3a" providerId="ADAL" clId="{98A16D76-BEAF-4B77-A6DB-F5936D1B21B0}" dt="2023-09-07T15:23:31.587" v="604" actId="26606"/>
        <pc:sldMkLst>
          <pc:docMk/>
          <pc:sldMk cId="1477698831" sldId="259"/>
        </pc:sldMkLst>
        <pc:spChg chg="mod">
          <ac:chgData name="Dave Stevenson" userId="10ca9654-1249-4a09-85a2-153c0db61c3a" providerId="ADAL" clId="{98A16D76-BEAF-4B77-A6DB-F5936D1B21B0}" dt="2023-09-07T15:23:31.587" v="604" actId="26606"/>
          <ac:spMkLst>
            <pc:docMk/>
            <pc:sldMk cId="1477698831" sldId="259"/>
            <ac:spMk id="2" creationId="{121303EB-7BEE-4727-8704-8EA29C65CAE0}"/>
          </ac:spMkLst>
        </pc:spChg>
        <pc:spChg chg="mod">
          <ac:chgData name="Dave Stevenson" userId="10ca9654-1249-4a09-85a2-153c0db61c3a" providerId="ADAL" clId="{98A16D76-BEAF-4B77-A6DB-F5936D1B21B0}" dt="2023-09-07T15:23:31.587" v="604" actId="26606"/>
          <ac:spMkLst>
            <pc:docMk/>
            <pc:sldMk cId="1477698831" sldId="259"/>
            <ac:spMk id="3" creationId="{817A9708-7C8B-4832-AADD-C403EDE36204}"/>
          </ac:spMkLst>
        </pc:spChg>
        <pc:spChg chg="mod">
          <ac:chgData name="Dave Stevenson" userId="10ca9654-1249-4a09-85a2-153c0db61c3a" providerId="ADAL" clId="{98A16D76-BEAF-4B77-A6DB-F5936D1B21B0}" dt="2023-09-07T15:23:31.587" v="604" actId="26606"/>
          <ac:spMkLst>
            <pc:docMk/>
            <pc:sldMk cId="1477698831" sldId="259"/>
            <ac:spMk id="4" creationId="{8A6281B3-9747-4371-9187-53F4C0F03890}"/>
          </ac:spMkLst>
        </pc:spChg>
        <pc:spChg chg="add">
          <ac:chgData name="Dave Stevenson" userId="10ca9654-1249-4a09-85a2-153c0db61c3a" providerId="ADAL" clId="{98A16D76-BEAF-4B77-A6DB-F5936D1B21B0}" dt="2023-09-07T15:23:31.587" v="604" actId="26606"/>
          <ac:spMkLst>
            <pc:docMk/>
            <pc:sldMk cId="1477698831" sldId="259"/>
            <ac:spMk id="9" creationId="{B36F400F-DF28-43BC-8D8E-4929793B392A}"/>
          </ac:spMkLst>
        </pc:spChg>
      </pc:sldChg>
      <pc:sldChg chg="addSp delSp modSp mod setBg">
        <pc:chgData name="Dave Stevenson" userId="10ca9654-1249-4a09-85a2-153c0db61c3a" providerId="ADAL" clId="{98A16D76-BEAF-4B77-A6DB-F5936D1B21B0}" dt="2023-09-07T15:23:37.673" v="605" actId="26606"/>
        <pc:sldMkLst>
          <pc:docMk/>
          <pc:sldMk cId="2310342361" sldId="260"/>
        </pc:sldMkLst>
        <pc:spChg chg="mod">
          <ac:chgData name="Dave Stevenson" userId="10ca9654-1249-4a09-85a2-153c0db61c3a" providerId="ADAL" clId="{98A16D76-BEAF-4B77-A6DB-F5936D1B21B0}" dt="2023-09-07T15:23:37.673" v="605" actId="26606"/>
          <ac:spMkLst>
            <pc:docMk/>
            <pc:sldMk cId="2310342361" sldId="260"/>
            <ac:spMk id="5" creationId="{165FD9AC-029E-40B8-99C0-BDFA070107B3}"/>
          </ac:spMkLst>
        </pc:spChg>
        <pc:spChg chg="del">
          <ac:chgData name="Dave Stevenson" userId="10ca9654-1249-4a09-85a2-153c0db61c3a" providerId="ADAL" clId="{98A16D76-BEAF-4B77-A6DB-F5936D1B21B0}" dt="2023-09-07T15:23:37.673" v="605" actId="26606"/>
          <ac:spMkLst>
            <pc:docMk/>
            <pc:sldMk cId="2310342361" sldId="260"/>
            <ac:spMk id="6" creationId="{73F126DF-9A15-4905-9617-154B28107644}"/>
          </ac:spMkLst>
        </pc:spChg>
        <pc:spChg chg="add">
          <ac:chgData name="Dave Stevenson" userId="10ca9654-1249-4a09-85a2-153c0db61c3a" providerId="ADAL" clId="{98A16D76-BEAF-4B77-A6DB-F5936D1B21B0}" dt="2023-09-07T15:23:37.673" v="605" actId="26606"/>
          <ac:spMkLst>
            <pc:docMk/>
            <pc:sldMk cId="2310342361" sldId="260"/>
            <ac:spMk id="12" creationId="{BACC6370-2D7E-4714-9D71-7542949D7D5D}"/>
          </ac:spMkLst>
        </pc:spChg>
        <pc:spChg chg="add">
          <ac:chgData name="Dave Stevenson" userId="10ca9654-1249-4a09-85a2-153c0db61c3a" providerId="ADAL" clId="{98A16D76-BEAF-4B77-A6DB-F5936D1B21B0}" dt="2023-09-07T15:23:37.673" v="605" actId="26606"/>
          <ac:spMkLst>
            <pc:docMk/>
            <pc:sldMk cId="2310342361" sldId="260"/>
            <ac:spMk id="14" creationId="{F68B3F68-107C-434F-AA38-110D5EA91B85}"/>
          </ac:spMkLst>
        </pc:spChg>
        <pc:spChg chg="add">
          <ac:chgData name="Dave Stevenson" userId="10ca9654-1249-4a09-85a2-153c0db61c3a" providerId="ADAL" clId="{98A16D76-BEAF-4B77-A6DB-F5936D1B21B0}" dt="2023-09-07T15:23:37.673" v="605" actId="26606"/>
          <ac:spMkLst>
            <pc:docMk/>
            <pc:sldMk cId="2310342361" sldId="260"/>
            <ac:spMk id="16" creationId="{AAD0DBB9-1A4B-4391-81D4-CB19F9AB918A}"/>
          </ac:spMkLst>
        </pc:spChg>
        <pc:spChg chg="add">
          <ac:chgData name="Dave Stevenson" userId="10ca9654-1249-4a09-85a2-153c0db61c3a" providerId="ADAL" clId="{98A16D76-BEAF-4B77-A6DB-F5936D1B21B0}" dt="2023-09-07T15:23:37.673" v="605" actId="26606"/>
          <ac:spMkLst>
            <pc:docMk/>
            <pc:sldMk cId="2310342361" sldId="260"/>
            <ac:spMk id="18" creationId="{063BBA22-50EA-4C4D-BE05-F1CE4E63AA56}"/>
          </ac:spMkLst>
        </pc:spChg>
        <pc:graphicFrameChg chg="add">
          <ac:chgData name="Dave Stevenson" userId="10ca9654-1249-4a09-85a2-153c0db61c3a" providerId="ADAL" clId="{98A16D76-BEAF-4B77-A6DB-F5936D1B21B0}" dt="2023-09-07T15:23:37.673" v="605" actId="26606"/>
          <ac:graphicFrameMkLst>
            <pc:docMk/>
            <pc:sldMk cId="2310342361" sldId="260"/>
            <ac:graphicFrameMk id="8" creationId="{DADD0043-AB08-215D-CB53-D6947F9371F8}"/>
          </ac:graphicFrameMkLst>
        </pc:graphicFrameChg>
      </pc:sldChg>
      <pc:sldChg chg="addSp delSp modSp mod setBg">
        <pc:chgData name="Dave Stevenson" userId="10ca9654-1249-4a09-85a2-153c0db61c3a" providerId="ADAL" clId="{98A16D76-BEAF-4B77-A6DB-F5936D1B21B0}" dt="2023-09-07T15:31:23.602" v="1163" actId="26606"/>
        <pc:sldMkLst>
          <pc:docMk/>
          <pc:sldMk cId="314271780" sldId="262"/>
        </pc:sldMkLst>
        <pc:spChg chg="mod">
          <ac:chgData name="Dave Stevenson" userId="10ca9654-1249-4a09-85a2-153c0db61c3a" providerId="ADAL" clId="{98A16D76-BEAF-4B77-A6DB-F5936D1B21B0}" dt="2023-09-07T15:31:23.602" v="1163" actId="26606"/>
          <ac:spMkLst>
            <pc:docMk/>
            <pc:sldMk cId="314271780" sldId="262"/>
            <ac:spMk id="2" creationId="{EC3CE964-A1A5-45D6-93D7-5148A5535732}"/>
          </ac:spMkLst>
        </pc:spChg>
        <pc:spChg chg="mod">
          <ac:chgData name="Dave Stevenson" userId="10ca9654-1249-4a09-85a2-153c0db61c3a" providerId="ADAL" clId="{98A16D76-BEAF-4B77-A6DB-F5936D1B21B0}" dt="2023-09-07T15:31:23.602" v="1163" actId="26606"/>
          <ac:spMkLst>
            <pc:docMk/>
            <pc:sldMk cId="314271780" sldId="262"/>
            <ac:spMk id="3" creationId="{436B2152-8094-4338-869C-9AD926A4B145}"/>
          </ac:spMkLst>
        </pc:spChg>
        <pc:spChg chg="add">
          <ac:chgData name="Dave Stevenson" userId="10ca9654-1249-4a09-85a2-153c0db61c3a" providerId="ADAL" clId="{98A16D76-BEAF-4B77-A6DB-F5936D1B21B0}" dt="2023-09-07T15:31:23.602" v="1163" actId="26606"/>
          <ac:spMkLst>
            <pc:docMk/>
            <pc:sldMk cId="314271780" sldId="262"/>
            <ac:spMk id="8" creationId="{889C5E17-24D0-4696-A3C5-A2261FB455FA}"/>
          </ac:spMkLst>
        </pc:spChg>
        <pc:spChg chg="add del">
          <ac:chgData name="Dave Stevenson" userId="10ca9654-1249-4a09-85a2-153c0db61c3a" providerId="ADAL" clId="{98A16D76-BEAF-4B77-A6DB-F5936D1B21B0}" dt="2023-09-07T15:31:23.597" v="1162" actId="26606"/>
          <ac:spMkLst>
            <pc:docMk/>
            <pc:sldMk cId="314271780" sldId="262"/>
            <ac:spMk id="9" creationId="{B65C0385-5E30-4D2E-AF9F-4639659D34E9}"/>
          </ac:spMkLst>
        </pc:spChg>
        <pc:spChg chg="add">
          <ac:chgData name="Dave Stevenson" userId="10ca9654-1249-4a09-85a2-153c0db61c3a" providerId="ADAL" clId="{98A16D76-BEAF-4B77-A6DB-F5936D1B21B0}" dt="2023-09-07T15:31:23.602" v="1163" actId="26606"/>
          <ac:spMkLst>
            <pc:docMk/>
            <pc:sldMk cId="314271780" sldId="262"/>
            <ac:spMk id="10" creationId="{6929B58F-2358-44CC-ACE5-EF1BD3C6C824}"/>
          </ac:spMkLst>
        </pc:spChg>
        <pc:spChg chg="add del">
          <ac:chgData name="Dave Stevenson" userId="10ca9654-1249-4a09-85a2-153c0db61c3a" providerId="ADAL" clId="{98A16D76-BEAF-4B77-A6DB-F5936D1B21B0}" dt="2023-09-07T15:31:23.597" v="1162" actId="26606"/>
          <ac:spMkLst>
            <pc:docMk/>
            <pc:sldMk cId="314271780" sldId="262"/>
            <ac:spMk id="11" creationId="{E335820B-3A29-42C5-AA8D-10ECA43CD985}"/>
          </ac:spMkLst>
        </pc:spChg>
        <pc:grpChg chg="add">
          <ac:chgData name="Dave Stevenson" userId="10ca9654-1249-4a09-85a2-153c0db61c3a" providerId="ADAL" clId="{98A16D76-BEAF-4B77-A6DB-F5936D1B21B0}" dt="2023-09-07T15:31:23.602" v="1163" actId="26606"/>
          <ac:grpSpMkLst>
            <pc:docMk/>
            <pc:sldMk cId="314271780" sldId="262"/>
            <ac:grpSpMk id="12" creationId="{09DA5303-A1AF-4830-806C-51FCD96188B7}"/>
          </ac:grpSpMkLst>
        </pc:grpChg>
        <pc:picChg chg="add del">
          <ac:chgData name="Dave Stevenson" userId="10ca9654-1249-4a09-85a2-153c0db61c3a" providerId="ADAL" clId="{98A16D76-BEAF-4B77-A6DB-F5936D1B21B0}" dt="2023-09-07T15:31:23.597" v="1162" actId="26606"/>
          <ac:picMkLst>
            <pc:docMk/>
            <pc:sldMk cId="314271780" sldId="262"/>
            <ac:picMk id="5" creationId="{F5F99966-CCCC-2730-EC1F-AF4FE0EF09CC}"/>
          </ac:picMkLst>
        </pc:picChg>
      </pc:sldChg>
      <pc:sldChg chg="addSp modSp mod setBg">
        <pc:chgData name="Dave Stevenson" userId="10ca9654-1249-4a09-85a2-153c0db61c3a" providerId="ADAL" clId="{98A16D76-BEAF-4B77-A6DB-F5936D1B21B0}" dt="2023-09-07T15:23:41.010" v="606" actId="26606"/>
        <pc:sldMkLst>
          <pc:docMk/>
          <pc:sldMk cId="2000801112" sldId="263"/>
        </pc:sldMkLst>
        <pc:spChg chg="mod">
          <ac:chgData name="Dave Stevenson" userId="10ca9654-1249-4a09-85a2-153c0db61c3a" providerId="ADAL" clId="{98A16D76-BEAF-4B77-A6DB-F5936D1B21B0}" dt="2023-09-07T15:23:41.010" v="606" actId="26606"/>
          <ac:spMkLst>
            <pc:docMk/>
            <pc:sldMk cId="2000801112" sldId="263"/>
            <ac:spMk id="2" creationId="{9B4202CA-91C6-27D3-4EA5-E538F38B89A5}"/>
          </ac:spMkLst>
        </pc:spChg>
        <pc:spChg chg="mod">
          <ac:chgData name="Dave Stevenson" userId="10ca9654-1249-4a09-85a2-153c0db61c3a" providerId="ADAL" clId="{98A16D76-BEAF-4B77-A6DB-F5936D1B21B0}" dt="2023-09-07T15:23:41.010" v="606" actId="26606"/>
          <ac:spMkLst>
            <pc:docMk/>
            <pc:sldMk cId="2000801112" sldId="263"/>
            <ac:spMk id="3" creationId="{7E7C8982-52BB-4C3B-BE4C-B45EE5BE090E}"/>
          </ac:spMkLst>
        </pc:spChg>
        <pc:spChg chg="add">
          <ac:chgData name="Dave Stevenson" userId="10ca9654-1249-4a09-85a2-153c0db61c3a" providerId="ADAL" clId="{98A16D76-BEAF-4B77-A6DB-F5936D1B21B0}" dt="2023-09-07T15:23:41.010" v="606" actId="26606"/>
          <ac:spMkLst>
            <pc:docMk/>
            <pc:sldMk cId="2000801112" sldId="263"/>
            <ac:spMk id="9" creationId="{06DA9DF9-31F7-4056-B42E-878CC92417B8}"/>
          </ac:spMkLst>
        </pc:spChg>
        <pc:picChg chg="add">
          <ac:chgData name="Dave Stevenson" userId="10ca9654-1249-4a09-85a2-153c0db61c3a" providerId="ADAL" clId="{98A16D76-BEAF-4B77-A6DB-F5936D1B21B0}" dt="2023-09-07T15:23:41.010" v="606" actId="26606"/>
          <ac:picMkLst>
            <pc:docMk/>
            <pc:sldMk cId="2000801112" sldId="263"/>
            <ac:picMk id="5" creationId="{C069F6CF-E8DA-CF4D-1C17-D43E36E482D6}"/>
          </ac:picMkLst>
        </pc:picChg>
      </pc:sldChg>
      <pc:sldChg chg="addSp modSp mod setBg">
        <pc:chgData name="Dave Stevenson" userId="10ca9654-1249-4a09-85a2-153c0db61c3a" providerId="ADAL" clId="{98A16D76-BEAF-4B77-A6DB-F5936D1B21B0}" dt="2023-09-07T15:18:48.045" v="258" actId="26606"/>
        <pc:sldMkLst>
          <pc:docMk/>
          <pc:sldMk cId="1456521666" sldId="305"/>
        </pc:sldMkLst>
        <pc:spChg chg="mod">
          <ac:chgData name="Dave Stevenson" userId="10ca9654-1249-4a09-85a2-153c0db61c3a" providerId="ADAL" clId="{98A16D76-BEAF-4B77-A6DB-F5936D1B21B0}" dt="2023-09-07T15:18:48.045" v="258" actId="26606"/>
          <ac:spMkLst>
            <pc:docMk/>
            <pc:sldMk cId="1456521666" sldId="305"/>
            <ac:spMk id="3" creationId="{00000000-0000-0000-0000-000000000000}"/>
          </ac:spMkLst>
        </pc:spChg>
        <pc:spChg chg="mod">
          <ac:chgData name="Dave Stevenson" userId="10ca9654-1249-4a09-85a2-153c0db61c3a" providerId="ADAL" clId="{98A16D76-BEAF-4B77-A6DB-F5936D1B21B0}" dt="2023-09-07T15:18:48.045" v="258" actId="26606"/>
          <ac:spMkLst>
            <pc:docMk/>
            <pc:sldMk cId="1456521666" sldId="305"/>
            <ac:spMk id="4" creationId="{E86D6B23-3BBB-4CD5-AF16-046789470A39}"/>
          </ac:spMkLst>
        </pc:spChg>
        <pc:spChg chg="add">
          <ac:chgData name="Dave Stevenson" userId="10ca9654-1249-4a09-85a2-153c0db61c3a" providerId="ADAL" clId="{98A16D76-BEAF-4B77-A6DB-F5936D1B21B0}" dt="2023-09-07T15:18:48.045" v="258" actId="26606"/>
          <ac:spMkLst>
            <pc:docMk/>
            <pc:sldMk cId="1456521666" sldId="305"/>
            <ac:spMk id="9" creationId="{5F879AC3-D4CE-493C-ADC7-06205677F4F8}"/>
          </ac:spMkLst>
        </pc:spChg>
        <pc:spChg chg="add">
          <ac:chgData name="Dave Stevenson" userId="10ca9654-1249-4a09-85a2-153c0db61c3a" providerId="ADAL" clId="{98A16D76-BEAF-4B77-A6DB-F5936D1B21B0}" dt="2023-09-07T15:18:48.045" v="258" actId="26606"/>
          <ac:spMkLst>
            <pc:docMk/>
            <pc:sldMk cId="1456521666" sldId="305"/>
            <ac:spMk id="11" creationId="{736F0DFD-0954-464F-BF12-DD2E6F6E0380}"/>
          </ac:spMkLst>
        </pc:spChg>
      </pc:sldChg>
      <pc:sldChg chg="modSp del mod">
        <pc:chgData name="Dave Stevenson" userId="10ca9654-1249-4a09-85a2-153c0db61c3a" providerId="ADAL" clId="{98A16D76-BEAF-4B77-A6DB-F5936D1B21B0}" dt="2023-09-07T15:30:45.521" v="1155" actId="47"/>
        <pc:sldMkLst>
          <pc:docMk/>
          <pc:sldMk cId="4119608290" sldId="306"/>
        </pc:sldMkLst>
        <pc:spChg chg="mod">
          <ac:chgData name="Dave Stevenson" userId="10ca9654-1249-4a09-85a2-153c0db61c3a" providerId="ADAL" clId="{98A16D76-BEAF-4B77-A6DB-F5936D1B21B0}" dt="2023-09-05T14:50:12.432" v="118" actId="14100"/>
          <ac:spMkLst>
            <pc:docMk/>
            <pc:sldMk cId="4119608290" sldId="306"/>
            <ac:spMk id="10" creationId="{99CB9776-94A1-8478-209D-C9C9DD300575}"/>
          </ac:spMkLst>
        </pc:spChg>
      </pc:sldChg>
      <pc:sldChg chg="addSp delSp modSp mod setBg delAnim modNotesTx">
        <pc:chgData name="Dave Stevenson" userId="10ca9654-1249-4a09-85a2-153c0db61c3a" providerId="ADAL" clId="{98A16D76-BEAF-4B77-A6DB-F5936D1B21B0}" dt="2023-09-07T15:31:46.274" v="1165" actId="6549"/>
        <pc:sldMkLst>
          <pc:docMk/>
          <pc:sldMk cId="2994760398" sldId="350"/>
        </pc:sldMkLst>
        <pc:spChg chg="mod">
          <ac:chgData name="Dave Stevenson" userId="10ca9654-1249-4a09-85a2-153c0db61c3a" providerId="ADAL" clId="{98A16D76-BEAF-4B77-A6DB-F5936D1B21B0}" dt="2023-09-07T15:19:14.418" v="262" actId="14100"/>
          <ac:spMkLst>
            <pc:docMk/>
            <pc:sldMk cId="2994760398" sldId="350"/>
            <ac:spMk id="2" creationId="{00000000-0000-0000-0000-000000000000}"/>
          </ac:spMkLst>
        </pc:spChg>
        <pc:spChg chg="mod ord">
          <ac:chgData name="Dave Stevenson" userId="10ca9654-1249-4a09-85a2-153c0db61c3a" providerId="ADAL" clId="{98A16D76-BEAF-4B77-A6DB-F5936D1B21B0}" dt="2023-09-07T15:21:26.172" v="553" actId="403"/>
          <ac:spMkLst>
            <pc:docMk/>
            <pc:sldMk cId="2994760398" sldId="350"/>
            <ac:spMk id="3" creationId="{00000000-0000-0000-0000-000000000000}"/>
          </ac:spMkLst>
        </pc:spChg>
        <pc:spChg chg="add">
          <ac:chgData name="Dave Stevenson" userId="10ca9654-1249-4a09-85a2-153c0db61c3a" providerId="ADAL" clId="{98A16D76-BEAF-4B77-A6DB-F5936D1B21B0}" dt="2023-09-07T15:18:51.620" v="259" actId="26606"/>
          <ac:spMkLst>
            <pc:docMk/>
            <pc:sldMk cId="2994760398" sldId="350"/>
            <ac:spMk id="15" creationId="{85F55C16-BC21-49EF-A4FF-C3155BB93BD3}"/>
          </ac:spMkLst>
        </pc:spChg>
        <pc:spChg chg="add">
          <ac:chgData name="Dave Stevenson" userId="10ca9654-1249-4a09-85a2-153c0db61c3a" providerId="ADAL" clId="{98A16D76-BEAF-4B77-A6DB-F5936D1B21B0}" dt="2023-09-07T15:18:51.620" v="259" actId="26606"/>
          <ac:spMkLst>
            <pc:docMk/>
            <pc:sldMk cId="2994760398" sldId="350"/>
            <ac:spMk id="17" creationId="{0C5F069E-AFE6-4825-8945-46F2918A5019}"/>
          </ac:spMkLst>
        </pc:spChg>
        <pc:picChg chg="del">
          <ac:chgData name="Dave Stevenson" userId="10ca9654-1249-4a09-85a2-153c0db61c3a" providerId="ADAL" clId="{98A16D76-BEAF-4B77-A6DB-F5936D1B21B0}" dt="2023-09-07T15:18:37.793" v="257" actId="478"/>
          <ac:picMkLst>
            <pc:docMk/>
            <pc:sldMk cId="2994760398" sldId="350"/>
            <ac:picMk id="4" creationId="{7A29C57B-6471-41F7-87DF-C459D408CC15}"/>
          </ac:picMkLst>
        </pc:picChg>
        <pc:picChg chg="mod">
          <ac:chgData name="Dave Stevenson" userId="10ca9654-1249-4a09-85a2-153c0db61c3a" providerId="ADAL" clId="{98A16D76-BEAF-4B77-A6DB-F5936D1B21B0}" dt="2023-09-07T15:18:51.620" v="259" actId="26606"/>
          <ac:picMkLst>
            <pc:docMk/>
            <pc:sldMk cId="2994760398" sldId="350"/>
            <ac:picMk id="10" creationId="{D41FD754-61C4-443A-86E4-F5A71DC1C8C9}"/>
          </ac:picMkLst>
        </pc:picChg>
      </pc:sldChg>
      <pc:sldChg chg="addSp delSp modSp mod setBg delAnim modNotesTx">
        <pc:chgData name="Dave Stevenson" userId="10ca9654-1249-4a09-85a2-153c0db61c3a" providerId="ADAL" clId="{98A16D76-BEAF-4B77-A6DB-F5936D1B21B0}" dt="2023-09-07T15:31:41.375" v="1164" actId="6549"/>
        <pc:sldMkLst>
          <pc:docMk/>
          <pc:sldMk cId="289680930" sldId="351"/>
        </pc:sldMkLst>
        <pc:spChg chg="add">
          <ac:chgData name="Dave Stevenson" userId="10ca9654-1249-4a09-85a2-153c0db61c3a" providerId="ADAL" clId="{98A16D76-BEAF-4B77-A6DB-F5936D1B21B0}" dt="2023-09-07T15:19:20.255" v="264" actId="26606"/>
          <ac:spMkLst>
            <pc:docMk/>
            <pc:sldMk cId="289680930" sldId="351"/>
            <ac:spMk id="1031" creationId="{7C1E5815-D54C-487F-A054-6D4930ADE3DF}"/>
          </ac:spMkLst>
        </pc:spChg>
        <pc:spChg chg="add">
          <ac:chgData name="Dave Stevenson" userId="10ca9654-1249-4a09-85a2-153c0db61c3a" providerId="ADAL" clId="{98A16D76-BEAF-4B77-A6DB-F5936D1B21B0}" dt="2023-09-07T15:19:20.255" v="264" actId="26606"/>
          <ac:spMkLst>
            <pc:docMk/>
            <pc:sldMk cId="289680930" sldId="351"/>
            <ac:spMk id="1033" creationId="{736F0DFD-0954-464F-BF12-DD2E6F6E0380}"/>
          </ac:spMkLst>
        </pc:spChg>
        <pc:picChg chg="del">
          <ac:chgData name="Dave Stevenson" userId="10ca9654-1249-4a09-85a2-153c0db61c3a" providerId="ADAL" clId="{98A16D76-BEAF-4B77-A6DB-F5936D1B21B0}" dt="2023-09-07T15:18:34.536" v="256" actId="478"/>
          <ac:picMkLst>
            <pc:docMk/>
            <pc:sldMk cId="289680930" sldId="351"/>
            <ac:picMk id="2" creationId="{67D87186-CFFC-457F-A99A-6C6310D47D31}"/>
          </ac:picMkLst>
        </pc:picChg>
        <pc:picChg chg="mod">
          <ac:chgData name="Dave Stevenson" userId="10ca9654-1249-4a09-85a2-153c0db61c3a" providerId="ADAL" clId="{98A16D76-BEAF-4B77-A6DB-F5936D1B21B0}" dt="2023-09-07T15:19:20.255" v="264" actId="26606"/>
          <ac:picMkLst>
            <pc:docMk/>
            <pc:sldMk cId="289680930" sldId="351"/>
            <ac:picMk id="1026" creationId="{00000000-0000-0000-0000-000000000000}"/>
          </ac:picMkLst>
        </pc:picChg>
      </pc:sldChg>
      <pc:sldChg chg="delSp del mod delAnim">
        <pc:chgData name="Dave Stevenson" userId="10ca9654-1249-4a09-85a2-153c0db61c3a" providerId="ADAL" clId="{98A16D76-BEAF-4B77-A6DB-F5936D1B21B0}" dt="2023-09-07T15:30:52.814" v="1157" actId="47"/>
        <pc:sldMkLst>
          <pc:docMk/>
          <pc:sldMk cId="3319765348" sldId="354"/>
        </pc:sldMkLst>
        <pc:picChg chg="del">
          <ac:chgData name="Dave Stevenson" userId="10ca9654-1249-4a09-85a2-153c0db61c3a" providerId="ADAL" clId="{98A16D76-BEAF-4B77-A6DB-F5936D1B21B0}" dt="2023-09-07T15:18:11.040" v="253" actId="478"/>
          <ac:picMkLst>
            <pc:docMk/>
            <pc:sldMk cId="3319765348" sldId="354"/>
            <ac:picMk id="2" creationId="{651B62D1-C6B8-4B9E-B092-4F388C4E8E89}"/>
          </ac:picMkLst>
        </pc:picChg>
      </pc:sldChg>
      <pc:sldChg chg="addSp delSp modSp del mod delAnim">
        <pc:chgData name="Dave Stevenson" userId="10ca9654-1249-4a09-85a2-153c0db61c3a" providerId="ADAL" clId="{98A16D76-BEAF-4B77-A6DB-F5936D1B21B0}" dt="2023-09-07T15:25:42.960" v="781" actId="47"/>
        <pc:sldMkLst>
          <pc:docMk/>
          <pc:sldMk cId="1260324234" sldId="415"/>
        </pc:sldMkLst>
        <pc:spChg chg="add mod">
          <ac:chgData name="Dave Stevenson" userId="10ca9654-1249-4a09-85a2-153c0db61c3a" providerId="ADAL" clId="{98A16D76-BEAF-4B77-A6DB-F5936D1B21B0}" dt="2023-09-07T15:25:41.142" v="780" actId="21"/>
          <ac:spMkLst>
            <pc:docMk/>
            <pc:sldMk cId="1260324234" sldId="415"/>
            <ac:spMk id="6" creationId="{8C667C4E-9AA9-9DF8-A72C-56E40F294DE5}"/>
          </ac:spMkLst>
        </pc:spChg>
        <pc:spChg chg="del">
          <ac:chgData name="Dave Stevenson" userId="10ca9654-1249-4a09-85a2-153c0db61c3a" providerId="ADAL" clId="{98A16D76-BEAF-4B77-A6DB-F5936D1B21B0}" dt="2023-09-07T15:25:41.142" v="780" actId="21"/>
          <ac:spMkLst>
            <pc:docMk/>
            <pc:sldMk cId="1260324234" sldId="415"/>
            <ac:spMk id="9" creationId="{C9985CB4-A1DF-4884-8540-D6A4847DCB5C}"/>
          </ac:spMkLst>
        </pc:spChg>
        <pc:picChg chg="del">
          <ac:chgData name="Dave Stevenson" userId="10ca9654-1249-4a09-85a2-153c0db61c3a" providerId="ADAL" clId="{98A16D76-BEAF-4B77-A6DB-F5936D1B21B0}" dt="2023-09-07T15:17:23.466" v="247" actId="478"/>
          <ac:picMkLst>
            <pc:docMk/>
            <pc:sldMk cId="1260324234" sldId="415"/>
            <ac:picMk id="3" creationId="{1A26973C-D123-43AE-A28F-97BC70F2DD26}"/>
          </ac:picMkLst>
        </pc:picChg>
      </pc:sldChg>
      <pc:sldChg chg="addSp delSp modSp mod setBg addAnim delAnim modNotesTx">
        <pc:chgData name="Dave Stevenson" userId="10ca9654-1249-4a09-85a2-153c0db61c3a" providerId="ADAL" clId="{98A16D76-BEAF-4B77-A6DB-F5936D1B21B0}" dt="2023-09-07T15:31:03.066" v="1159" actId="6549"/>
        <pc:sldMkLst>
          <pc:docMk/>
          <pc:sldMk cId="3086252078" sldId="417"/>
        </pc:sldMkLst>
        <pc:spChg chg="mod">
          <ac:chgData name="Dave Stevenson" userId="10ca9654-1249-4a09-85a2-153c0db61c3a" providerId="ADAL" clId="{98A16D76-BEAF-4B77-A6DB-F5936D1B21B0}" dt="2023-09-07T15:28:35.090" v="978" actId="27636"/>
          <ac:spMkLst>
            <pc:docMk/>
            <pc:sldMk cId="3086252078" sldId="417"/>
            <ac:spMk id="2" creationId="{188F2848-8DBC-4F60-BAE2-329B93B6A99B}"/>
          </ac:spMkLst>
        </pc:spChg>
        <pc:spChg chg="add">
          <ac:chgData name="Dave Stevenson" userId="10ca9654-1249-4a09-85a2-153c0db61c3a" providerId="ADAL" clId="{98A16D76-BEAF-4B77-A6DB-F5936D1B21B0}" dt="2023-09-07T15:28:25.502" v="971" actId="26606"/>
          <ac:spMkLst>
            <pc:docMk/>
            <pc:sldMk cId="3086252078" sldId="417"/>
            <ac:spMk id="7" creationId="{934F1179-B481-4F9E-BCA3-AFB972070F83}"/>
          </ac:spMkLst>
        </pc:spChg>
        <pc:spChg chg="add">
          <ac:chgData name="Dave Stevenson" userId="10ca9654-1249-4a09-85a2-153c0db61c3a" providerId="ADAL" clId="{98A16D76-BEAF-4B77-A6DB-F5936D1B21B0}" dt="2023-09-07T15:28:25.502" v="971" actId="26606"/>
          <ac:spMkLst>
            <pc:docMk/>
            <pc:sldMk cId="3086252078" sldId="417"/>
            <ac:spMk id="9" creationId="{827DC2C4-B485-428A-BF4A-472D2967F47F}"/>
          </ac:spMkLst>
        </pc:spChg>
        <pc:spChg chg="add">
          <ac:chgData name="Dave Stevenson" userId="10ca9654-1249-4a09-85a2-153c0db61c3a" providerId="ADAL" clId="{98A16D76-BEAF-4B77-A6DB-F5936D1B21B0}" dt="2023-09-07T15:28:25.502" v="971" actId="26606"/>
          <ac:spMkLst>
            <pc:docMk/>
            <pc:sldMk cId="3086252078" sldId="417"/>
            <ac:spMk id="11" creationId="{EE04B5EB-F158-4507-90DD-BD23620C7CC9}"/>
          </ac:spMkLst>
        </pc:spChg>
        <pc:picChg chg="del">
          <ac:chgData name="Dave Stevenson" userId="10ca9654-1249-4a09-85a2-153c0db61c3a" providerId="ADAL" clId="{98A16D76-BEAF-4B77-A6DB-F5936D1B21B0}" dt="2023-09-07T15:17:58.298" v="250" actId="478"/>
          <ac:picMkLst>
            <pc:docMk/>
            <pc:sldMk cId="3086252078" sldId="417"/>
            <ac:picMk id="3" creationId="{FF3827A8-42F4-4BC2-8AA8-67FE7D672C00}"/>
          </ac:picMkLst>
        </pc:picChg>
      </pc:sldChg>
      <pc:sldChg chg="delSp mod delAnim modNotesTx">
        <pc:chgData name="Dave Stevenson" userId="10ca9654-1249-4a09-85a2-153c0db61c3a" providerId="ADAL" clId="{98A16D76-BEAF-4B77-A6DB-F5936D1B21B0}" dt="2023-09-07T15:30:57.842" v="1158" actId="6549"/>
        <pc:sldMkLst>
          <pc:docMk/>
          <pc:sldMk cId="3672395016" sldId="418"/>
        </pc:sldMkLst>
        <pc:picChg chg="del">
          <ac:chgData name="Dave Stevenson" userId="10ca9654-1249-4a09-85a2-153c0db61c3a" providerId="ADAL" clId="{98A16D76-BEAF-4B77-A6DB-F5936D1B21B0}" dt="2023-09-07T15:18:08.126" v="252" actId="478"/>
          <ac:picMkLst>
            <pc:docMk/>
            <pc:sldMk cId="3672395016" sldId="418"/>
            <ac:picMk id="3" creationId="{9F419AC4-9C0E-474C-9426-210AD4F72345}"/>
          </ac:picMkLst>
        </pc:picChg>
      </pc:sldChg>
      <pc:sldChg chg="delSp del mod delAnim">
        <pc:chgData name="Dave Stevenson" userId="10ca9654-1249-4a09-85a2-153c0db61c3a" providerId="ADAL" clId="{98A16D76-BEAF-4B77-A6DB-F5936D1B21B0}" dt="2023-09-07T15:30:46.456" v="1156" actId="47"/>
        <pc:sldMkLst>
          <pc:docMk/>
          <pc:sldMk cId="4118707398" sldId="423"/>
        </pc:sldMkLst>
        <pc:picChg chg="del">
          <ac:chgData name="Dave Stevenson" userId="10ca9654-1249-4a09-85a2-153c0db61c3a" providerId="ADAL" clId="{98A16D76-BEAF-4B77-A6DB-F5936D1B21B0}" dt="2023-09-07T15:18:05.282" v="251" actId="478"/>
          <ac:picMkLst>
            <pc:docMk/>
            <pc:sldMk cId="4118707398" sldId="423"/>
            <ac:picMk id="3" creationId="{05F50EB3-09A2-45A3-9995-4368CFEB5792}"/>
          </ac:picMkLst>
        </pc:picChg>
      </pc:sldChg>
      <pc:sldChg chg="addSp delSp modSp mod setBg delAnim modNotesTx">
        <pc:chgData name="Dave Stevenson" userId="10ca9654-1249-4a09-85a2-153c0db61c3a" providerId="ADAL" clId="{98A16D76-BEAF-4B77-A6DB-F5936D1B21B0}" dt="2023-09-07T15:31:10.728" v="1160" actId="6549"/>
        <pc:sldMkLst>
          <pc:docMk/>
          <pc:sldMk cId="1090052732" sldId="425"/>
        </pc:sldMkLst>
        <pc:spChg chg="mod">
          <ac:chgData name="Dave Stevenson" userId="10ca9654-1249-4a09-85a2-153c0db61c3a" providerId="ADAL" clId="{98A16D76-BEAF-4B77-A6DB-F5936D1B21B0}" dt="2023-09-07T15:24:06.255" v="607" actId="26606"/>
          <ac:spMkLst>
            <pc:docMk/>
            <pc:sldMk cId="1090052732" sldId="425"/>
            <ac:spMk id="4" creationId="{2A944DE1-C76B-45DE-B2C8-3B0C3D209BA9}"/>
          </ac:spMkLst>
        </pc:spChg>
        <pc:spChg chg="mod">
          <ac:chgData name="Dave Stevenson" userId="10ca9654-1249-4a09-85a2-153c0db61c3a" providerId="ADAL" clId="{98A16D76-BEAF-4B77-A6DB-F5936D1B21B0}" dt="2023-09-07T15:24:06.255" v="607" actId="26606"/>
          <ac:spMkLst>
            <pc:docMk/>
            <pc:sldMk cId="1090052732" sldId="425"/>
            <ac:spMk id="5" creationId="{1B9DB775-1536-4548-B503-C2CA1F7CA0E1}"/>
          </ac:spMkLst>
        </pc:spChg>
        <pc:spChg chg="add">
          <ac:chgData name="Dave Stevenson" userId="10ca9654-1249-4a09-85a2-153c0db61c3a" providerId="ADAL" clId="{98A16D76-BEAF-4B77-A6DB-F5936D1B21B0}" dt="2023-09-07T15:24:06.255" v="607" actId="26606"/>
          <ac:spMkLst>
            <pc:docMk/>
            <pc:sldMk cId="1090052732" sldId="425"/>
            <ac:spMk id="10" creationId="{934F1179-B481-4F9E-BCA3-AFB972070F83}"/>
          </ac:spMkLst>
        </pc:spChg>
        <pc:spChg chg="add">
          <ac:chgData name="Dave Stevenson" userId="10ca9654-1249-4a09-85a2-153c0db61c3a" providerId="ADAL" clId="{98A16D76-BEAF-4B77-A6DB-F5936D1B21B0}" dt="2023-09-07T15:24:06.255" v="607" actId="26606"/>
          <ac:spMkLst>
            <pc:docMk/>
            <pc:sldMk cId="1090052732" sldId="425"/>
            <ac:spMk id="12" creationId="{827DC2C4-B485-428A-BF4A-472D2967F47F}"/>
          </ac:spMkLst>
        </pc:spChg>
        <pc:spChg chg="add">
          <ac:chgData name="Dave Stevenson" userId="10ca9654-1249-4a09-85a2-153c0db61c3a" providerId="ADAL" clId="{98A16D76-BEAF-4B77-A6DB-F5936D1B21B0}" dt="2023-09-07T15:24:06.255" v="607" actId="26606"/>
          <ac:spMkLst>
            <pc:docMk/>
            <pc:sldMk cId="1090052732" sldId="425"/>
            <ac:spMk id="14" creationId="{EE04B5EB-F158-4507-90DD-BD23620C7CC9}"/>
          </ac:spMkLst>
        </pc:spChg>
        <pc:picChg chg="del">
          <ac:chgData name="Dave Stevenson" userId="10ca9654-1249-4a09-85a2-153c0db61c3a" providerId="ADAL" clId="{98A16D76-BEAF-4B77-A6DB-F5936D1B21B0}" dt="2023-09-07T15:18:25.361" v="254" actId="478"/>
          <ac:picMkLst>
            <pc:docMk/>
            <pc:sldMk cId="1090052732" sldId="425"/>
            <ac:picMk id="2" creationId="{A94EA615-CCD4-4CCB-80ED-BA53B40221EB}"/>
          </ac:picMkLst>
        </pc:picChg>
      </pc:sldChg>
      <pc:sldChg chg="addSp delSp modSp mod setBg delAnim">
        <pc:chgData name="Dave Stevenson" userId="10ca9654-1249-4a09-85a2-153c0db61c3a" providerId="ADAL" clId="{98A16D76-BEAF-4B77-A6DB-F5936D1B21B0}" dt="2023-09-07T15:27:06.234" v="811" actId="26606"/>
        <pc:sldMkLst>
          <pc:docMk/>
          <pc:sldMk cId="1173300599" sldId="429"/>
        </pc:sldMkLst>
        <pc:spChg chg="mod">
          <ac:chgData name="Dave Stevenson" userId="10ca9654-1249-4a09-85a2-153c0db61c3a" providerId="ADAL" clId="{98A16D76-BEAF-4B77-A6DB-F5936D1B21B0}" dt="2023-09-07T15:27:06.234" v="811" actId="26606"/>
          <ac:spMkLst>
            <pc:docMk/>
            <pc:sldMk cId="1173300599" sldId="429"/>
            <ac:spMk id="5" creationId="{1277DC6B-7337-4D68-8CF8-697309CEF792}"/>
          </ac:spMkLst>
        </pc:spChg>
        <pc:spChg chg="mod">
          <ac:chgData name="Dave Stevenson" userId="10ca9654-1249-4a09-85a2-153c0db61c3a" providerId="ADAL" clId="{98A16D76-BEAF-4B77-A6DB-F5936D1B21B0}" dt="2023-09-07T15:27:06.234" v="811" actId="26606"/>
          <ac:spMkLst>
            <pc:docMk/>
            <pc:sldMk cId="1173300599" sldId="429"/>
            <ac:spMk id="7" creationId="{7084CCF5-B199-4968-8AFC-24C74C945692}"/>
          </ac:spMkLst>
        </pc:spChg>
        <pc:spChg chg="mod">
          <ac:chgData name="Dave Stevenson" userId="10ca9654-1249-4a09-85a2-153c0db61c3a" providerId="ADAL" clId="{98A16D76-BEAF-4B77-A6DB-F5936D1B21B0}" dt="2023-09-07T15:27:06.234" v="811" actId="26606"/>
          <ac:spMkLst>
            <pc:docMk/>
            <pc:sldMk cId="1173300599" sldId="429"/>
            <ac:spMk id="8" creationId="{F712007A-9A24-49D2-AA65-DBDE9FDDB038}"/>
          </ac:spMkLst>
        </pc:spChg>
        <pc:spChg chg="add">
          <ac:chgData name="Dave Stevenson" userId="10ca9654-1249-4a09-85a2-153c0db61c3a" providerId="ADAL" clId="{98A16D76-BEAF-4B77-A6DB-F5936D1B21B0}" dt="2023-09-07T15:27:06.234" v="811" actId="26606"/>
          <ac:spMkLst>
            <pc:docMk/>
            <pc:sldMk cId="1173300599" sldId="429"/>
            <ac:spMk id="13" creationId="{9D8233B0-41B5-4D9A-AEEC-13DB66A8C9B5}"/>
          </ac:spMkLst>
        </pc:spChg>
        <pc:spChg chg="add">
          <ac:chgData name="Dave Stevenson" userId="10ca9654-1249-4a09-85a2-153c0db61c3a" providerId="ADAL" clId="{98A16D76-BEAF-4B77-A6DB-F5936D1B21B0}" dt="2023-09-07T15:27:06.234" v="811" actId="26606"/>
          <ac:spMkLst>
            <pc:docMk/>
            <pc:sldMk cId="1173300599" sldId="429"/>
            <ac:spMk id="19" creationId="{E659831F-0D9A-4C63-9EBB-8435B85A440F}"/>
          </ac:spMkLst>
        </pc:spChg>
        <pc:grpChg chg="add">
          <ac:chgData name="Dave Stevenson" userId="10ca9654-1249-4a09-85a2-153c0db61c3a" providerId="ADAL" clId="{98A16D76-BEAF-4B77-A6DB-F5936D1B21B0}" dt="2023-09-07T15:27:06.234" v="811" actId="26606"/>
          <ac:grpSpMkLst>
            <pc:docMk/>
            <pc:sldMk cId="1173300599" sldId="429"/>
            <ac:grpSpMk id="15" creationId="{28FAF094-D087-493F-8DF9-A486C2D6BBAA}"/>
          </ac:grpSpMkLst>
        </pc:grpChg>
        <pc:picChg chg="del">
          <ac:chgData name="Dave Stevenson" userId="10ca9654-1249-4a09-85a2-153c0db61c3a" providerId="ADAL" clId="{98A16D76-BEAF-4B77-A6DB-F5936D1B21B0}" dt="2023-09-07T15:17:41.039" v="249" actId="478"/>
          <ac:picMkLst>
            <pc:docMk/>
            <pc:sldMk cId="1173300599" sldId="429"/>
            <ac:picMk id="2" creationId="{C78C0973-B4E2-4D7C-9FD2-AFC9D6C7D84B}"/>
          </ac:picMkLst>
        </pc:picChg>
      </pc:sldChg>
      <pc:sldChg chg="delSp mod delAnim">
        <pc:chgData name="Dave Stevenson" userId="10ca9654-1249-4a09-85a2-153c0db61c3a" providerId="ADAL" clId="{98A16D76-BEAF-4B77-A6DB-F5936D1B21B0}" dt="2023-09-07T15:18:28.247" v="255" actId="478"/>
        <pc:sldMkLst>
          <pc:docMk/>
          <pc:sldMk cId="3306259079" sldId="432"/>
        </pc:sldMkLst>
        <pc:picChg chg="del">
          <ac:chgData name="Dave Stevenson" userId="10ca9654-1249-4a09-85a2-153c0db61c3a" providerId="ADAL" clId="{98A16D76-BEAF-4B77-A6DB-F5936D1B21B0}" dt="2023-09-07T15:18:28.247" v="255" actId="478"/>
          <ac:picMkLst>
            <pc:docMk/>
            <pc:sldMk cId="3306259079" sldId="432"/>
            <ac:picMk id="2" creationId="{0FB4FFAB-BF70-4469-8494-BE6D529CCD36}"/>
          </ac:picMkLst>
        </pc:picChg>
      </pc:sldChg>
      <pc:sldChg chg="addSp delSp modSp mod ord modClrScheme delAnim chgLayout">
        <pc:chgData name="Dave Stevenson" userId="10ca9654-1249-4a09-85a2-153c0db61c3a" providerId="ADAL" clId="{98A16D76-BEAF-4B77-A6DB-F5936D1B21B0}" dt="2023-09-07T15:26:13.803" v="788" actId="1076"/>
        <pc:sldMkLst>
          <pc:docMk/>
          <pc:sldMk cId="143490522" sldId="433"/>
        </pc:sldMkLst>
        <pc:spChg chg="add del mod ord">
          <ac:chgData name="Dave Stevenson" userId="10ca9654-1249-4a09-85a2-153c0db61c3a" providerId="ADAL" clId="{98A16D76-BEAF-4B77-A6DB-F5936D1B21B0}" dt="2023-09-07T15:24:31.330" v="610" actId="478"/>
          <ac:spMkLst>
            <pc:docMk/>
            <pc:sldMk cId="143490522" sldId="433"/>
            <ac:spMk id="3" creationId="{4290757F-F75C-72B4-6FFD-C10D0EA21B2F}"/>
          </ac:spMkLst>
        </pc:spChg>
        <pc:spChg chg="add mod ord">
          <ac:chgData name="Dave Stevenson" userId="10ca9654-1249-4a09-85a2-153c0db61c3a" providerId="ADAL" clId="{98A16D76-BEAF-4B77-A6DB-F5936D1B21B0}" dt="2023-09-07T15:26:13.803" v="788" actId="1076"/>
          <ac:spMkLst>
            <pc:docMk/>
            <pc:sldMk cId="143490522" sldId="433"/>
            <ac:spMk id="5" creationId="{85EA0BCE-3FC1-A811-E283-ED6417EEC6A0}"/>
          </ac:spMkLst>
        </pc:spChg>
        <pc:spChg chg="add mod">
          <ac:chgData name="Dave Stevenson" userId="10ca9654-1249-4a09-85a2-153c0db61c3a" providerId="ADAL" clId="{98A16D76-BEAF-4B77-A6DB-F5936D1B21B0}" dt="2023-09-07T15:26:09.986" v="787" actId="1076"/>
          <ac:spMkLst>
            <pc:docMk/>
            <pc:sldMk cId="143490522" sldId="433"/>
            <ac:spMk id="6" creationId="{4C436C9D-771E-2886-D787-D6818FA2D73E}"/>
          </ac:spMkLst>
        </pc:spChg>
        <pc:picChg chg="del">
          <ac:chgData name="Dave Stevenson" userId="10ca9654-1249-4a09-85a2-153c0db61c3a" providerId="ADAL" clId="{98A16D76-BEAF-4B77-A6DB-F5936D1B21B0}" dt="2023-09-07T15:17:36.535" v="248" actId="478"/>
          <ac:picMkLst>
            <pc:docMk/>
            <pc:sldMk cId="143490522" sldId="433"/>
            <ac:picMk id="2" creationId="{188B1D83-C1A0-44F7-A179-ACEB2B8628C7}"/>
          </ac:picMkLst>
        </pc:picChg>
        <pc:picChg chg="mod">
          <ac:chgData name="Dave Stevenson" userId="10ca9654-1249-4a09-85a2-153c0db61c3a" providerId="ADAL" clId="{98A16D76-BEAF-4B77-A6DB-F5936D1B21B0}" dt="2023-09-07T15:24:19.970" v="608" actId="14100"/>
          <ac:picMkLst>
            <pc:docMk/>
            <pc:sldMk cId="143490522" sldId="433"/>
            <ac:picMk id="4" creationId="{56D3D39E-E1AC-4B1F-B639-8CA1D87747F3}"/>
          </ac:picMkLst>
        </pc:picChg>
      </pc:sldChg>
      <pc:sldChg chg="addSp delSp modSp mod setBg">
        <pc:chgData name="Dave Stevenson" userId="10ca9654-1249-4a09-85a2-153c0db61c3a" providerId="ADAL" clId="{98A16D76-BEAF-4B77-A6DB-F5936D1B21B0}" dt="2023-09-07T15:21:11.873" v="549" actId="26606"/>
        <pc:sldMkLst>
          <pc:docMk/>
          <pc:sldMk cId="2069401528" sldId="435"/>
        </pc:sldMkLst>
        <pc:spChg chg="mod">
          <ac:chgData name="Dave Stevenson" userId="10ca9654-1249-4a09-85a2-153c0db61c3a" providerId="ADAL" clId="{98A16D76-BEAF-4B77-A6DB-F5936D1B21B0}" dt="2023-09-07T15:21:11.873" v="549" actId="26606"/>
          <ac:spMkLst>
            <pc:docMk/>
            <pc:sldMk cId="2069401528" sldId="435"/>
            <ac:spMk id="7" creationId="{02A805B8-3B6E-6432-4440-E9AFECD89C33}"/>
          </ac:spMkLst>
        </pc:spChg>
        <pc:spChg chg="mod">
          <ac:chgData name="Dave Stevenson" userId="10ca9654-1249-4a09-85a2-153c0db61c3a" providerId="ADAL" clId="{98A16D76-BEAF-4B77-A6DB-F5936D1B21B0}" dt="2023-09-07T15:21:11.873" v="549" actId="26606"/>
          <ac:spMkLst>
            <pc:docMk/>
            <pc:sldMk cId="2069401528" sldId="435"/>
            <ac:spMk id="9" creationId="{90183E4A-0DEE-CE69-4877-44381846839F}"/>
          </ac:spMkLst>
        </pc:spChg>
        <pc:spChg chg="add del">
          <ac:chgData name="Dave Stevenson" userId="10ca9654-1249-4a09-85a2-153c0db61c3a" providerId="ADAL" clId="{98A16D76-BEAF-4B77-A6DB-F5936D1B21B0}" dt="2023-09-07T15:21:11.873" v="549" actId="26606"/>
          <ac:spMkLst>
            <pc:docMk/>
            <pc:sldMk cId="2069401528" sldId="435"/>
            <ac:spMk id="14" creationId="{FEC7823C-FDD6-429C-986C-063FDEBF9EAA}"/>
          </ac:spMkLst>
        </pc:spChg>
        <pc:spChg chg="add del">
          <ac:chgData name="Dave Stevenson" userId="10ca9654-1249-4a09-85a2-153c0db61c3a" providerId="ADAL" clId="{98A16D76-BEAF-4B77-A6DB-F5936D1B21B0}" dt="2023-09-07T15:21:11.873" v="549" actId="26606"/>
          <ac:spMkLst>
            <pc:docMk/>
            <pc:sldMk cId="2069401528" sldId="435"/>
            <ac:spMk id="16" creationId="{9CF7FE1C-8BC5-4B0C-A2BC-93AB72C90FDD}"/>
          </ac:spMkLst>
        </pc:spChg>
        <pc:spChg chg="add del">
          <ac:chgData name="Dave Stevenson" userId="10ca9654-1249-4a09-85a2-153c0db61c3a" providerId="ADAL" clId="{98A16D76-BEAF-4B77-A6DB-F5936D1B21B0}" dt="2023-09-07T15:21:11.873" v="549" actId="26606"/>
          <ac:spMkLst>
            <pc:docMk/>
            <pc:sldMk cId="2069401528" sldId="435"/>
            <ac:spMk id="18" creationId="{B0651F5E-0457-4065-ACB2-8B81590C204B}"/>
          </ac:spMkLst>
        </pc:spChg>
        <pc:spChg chg="add">
          <ac:chgData name="Dave Stevenson" userId="10ca9654-1249-4a09-85a2-153c0db61c3a" providerId="ADAL" clId="{98A16D76-BEAF-4B77-A6DB-F5936D1B21B0}" dt="2023-09-07T15:21:11.873" v="549" actId="26606"/>
          <ac:spMkLst>
            <pc:docMk/>
            <pc:sldMk cId="2069401528" sldId="435"/>
            <ac:spMk id="23" creationId="{68717E5B-2C1D-4094-9D25-6FF6FBD92379}"/>
          </ac:spMkLst>
        </pc:spChg>
        <pc:spChg chg="add">
          <ac:chgData name="Dave Stevenson" userId="10ca9654-1249-4a09-85a2-153c0db61c3a" providerId="ADAL" clId="{98A16D76-BEAF-4B77-A6DB-F5936D1B21B0}" dt="2023-09-07T15:21:11.873" v="549" actId="26606"/>
          <ac:spMkLst>
            <pc:docMk/>
            <pc:sldMk cId="2069401528" sldId="435"/>
            <ac:spMk id="25" creationId="{6B6E033A-DB2E-49B8-B600-B38E0C280263}"/>
          </ac:spMkLst>
        </pc:spChg>
      </pc:sldChg>
      <pc:sldChg chg="modSp mod">
        <pc:chgData name="Dave Stevenson" userId="10ca9654-1249-4a09-85a2-153c0db61c3a" providerId="ADAL" clId="{98A16D76-BEAF-4B77-A6DB-F5936D1B21B0}" dt="2023-09-07T15:29:44.178" v="1040" actId="6549"/>
        <pc:sldMkLst>
          <pc:docMk/>
          <pc:sldMk cId="3968918514" sldId="436"/>
        </pc:sldMkLst>
        <pc:spChg chg="mod">
          <ac:chgData name="Dave Stevenson" userId="10ca9654-1249-4a09-85a2-153c0db61c3a" providerId="ADAL" clId="{98A16D76-BEAF-4B77-A6DB-F5936D1B21B0}" dt="2023-09-07T15:29:44.178" v="1040" actId="6549"/>
          <ac:spMkLst>
            <pc:docMk/>
            <pc:sldMk cId="3968918514" sldId="436"/>
            <ac:spMk id="2" creationId="{6EE9BDEA-79A0-B9D1-2F8D-90029A50A336}"/>
          </ac:spMkLst>
        </pc:spChg>
        <pc:spChg chg="mod">
          <ac:chgData name="Dave Stevenson" userId="10ca9654-1249-4a09-85a2-153c0db61c3a" providerId="ADAL" clId="{98A16D76-BEAF-4B77-A6DB-F5936D1B21B0}" dt="2023-09-07T15:29:38.071" v="1036" actId="27636"/>
          <ac:spMkLst>
            <pc:docMk/>
            <pc:sldMk cId="3968918514" sldId="436"/>
            <ac:spMk id="3" creationId="{AB8E0C99-666E-2F30-C7D3-5B718E47605F}"/>
          </ac:spMkLst>
        </pc:spChg>
      </pc:sldChg>
      <pc:sldChg chg="addSp delSp modSp new mod setBg">
        <pc:chgData name="Dave Stevenson" userId="10ca9654-1249-4a09-85a2-153c0db61c3a" providerId="ADAL" clId="{98A16D76-BEAF-4B77-A6DB-F5936D1B21B0}" dt="2023-09-05T14:49:48.226" v="105" actId="403"/>
        <pc:sldMkLst>
          <pc:docMk/>
          <pc:sldMk cId="195668433" sldId="437"/>
        </pc:sldMkLst>
        <pc:spChg chg="mod">
          <ac:chgData name="Dave Stevenson" userId="10ca9654-1249-4a09-85a2-153c0db61c3a" providerId="ADAL" clId="{98A16D76-BEAF-4B77-A6DB-F5936D1B21B0}" dt="2023-09-05T14:49:41.037" v="100" actId="20577"/>
          <ac:spMkLst>
            <pc:docMk/>
            <pc:sldMk cId="195668433" sldId="437"/>
            <ac:spMk id="2" creationId="{2A3D287E-E7E0-371B-6A37-8DD607EFBC91}"/>
          </ac:spMkLst>
        </pc:spChg>
        <pc:spChg chg="mod">
          <ac:chgData name="Dave Stevenson" userId="10ca9654-1249-4a09-85a2-153c0db61c3a" providerId="ADAL" clId="{98A16D76-BEAF-4B77-A6DB-F5936D1B21B0}" dt="2023-09-05T14:49:48.226" v="105" actId="403"/>
          <ac:spMkLst>
            <pc:docMk/>
            <pc:sldMk cId="195668433" sldId="437"/>
            <ac:spMk id="3" creationId="{879C423B-078E-F28F-7D24-C6355342BC1E}"/>
          </ac:spMkLst>
        </pc:spChg>
        <pc:spChg chg="add del">
          <ac:chgData name="Dave Stevenson" userId="10ca9654-1249-4a09-85a2-153c0db61c3a" providerId="ADAL" clId="{98A16D76-BEAF-4B77-A6DB-F5936D1B21B0}" dt="2023-09-05T14:49:30.715" v="66" actId="26606"/>
          <ac:spMkLst>
            <pc:docMk/>
            <pc:sldMk cId="195668433" sldId="437"/>
            <ac:spMk id="9" creationId="{79BB35BC-D5C2-4C8B-A22A-A71E6191913B}"/>
          </ac:spMkLst>
        </pc:spChg>
        <pc:spChg chg="add">
          <ac:chgData name="Dave Stevenson" userId="10ca9654-1249-4a09-85a2-153c0db61c3a" providerId="ADAL" clId="{98A16D76-BEAF-4B77-A6DB-F5936D1B21B0}" dt="2023-09-05T14:49:30.730" v="67" actId="26606"/>
          <ac:spMkLst>
            <pc:docMk/>
            <pc:sldMk cId="195668433" sldId="437"/>
            <ac:spMk id="11" creationId="{D4974D33-8DC5-464E-8C6D-BE58F0669C17}"/>
          </ac:spMkLst>
        </pc:spChg>
        <pc:spChg chg="add">
          <ac:chgData name="Dave Stevenson" userId="10ca9654-1249-4a09-85a2-153c0db61c3a" providerId="ADAL" clId="{98A16D76-BEAF-4B77-A6DB-F5936D1B21B0}" dt="2023-09-05T14:49:30.730" v="67" actId="26606"/>
          <ac:spMkLst>
            <pc:docMk/>
            <pc:sldMk cId="195668433" sldId="437"/>
            <ac:spMk id="12" creationId="{F13C74B1-5B17-4795-BED0-7140497B445A}"/>
          </ac:spMkLst>
        </pc:spChg>
        <pc:picChg chg="add del">
          <ac:chgData name="Dave Stevenson" userId="10ca9654-1249-4a09-85a2-153c0db61c3a" providerId="ADAL" clId="{98A16D76-BEAF-4B77-A6DB-F5936D1B21B0}" dt="2023-09-05T14:49:30.715" v="66" actId="26606"/>
          <ac:picMkLst>
            <pc:docMk/>
            <pc:sldMk cId="195668433" sldId="437"/>
            <ac:picMk id="5" creationId="{CB312B11-C6E0-5998-1538-1B98872997D0}"/>
          </ac:picMkLst>
        </pc:picChg>
        <pc:picChg chg="add">
          <ac:chgData name="Dave Stevenson" userId="10ca9654-1249-4a09-85a2-153c0db61c3a" providerId="ADAL" clId="{98A16D76-BEAF-4B77-A6DB-F5936D1B21B0}" dt="2023-09-05T14:49:30.730" v="67" actId="26606"/>
          <ac:picMkLst>
            <pc:docMk/>
            <pc:sldMk cId="195668433" sldId="437"/>
            <ac:picMk id="13" creationId="{B56E0A1D-3811-27DC-9182-988FADC6E663}"/>
          </ac:picMkLst>
        </pc:picChg>
      </pc:sldChg>
      <pc:sldChg chg="addSp delSp modSp new mod setBg modClrScheme addAnim chgLayout">
        <pc:chgData name="Dave Stevenson" userId="10ca9654-1249-4a09-85a2-153c0db61c3a" providerId="ADAL" clId="{98A16D76-BEAF-4B77-A6DB-F5936D1B21B0}" dt="2023-09-07T15:22:33.501" v="598"/>
        <pc:sldMkLst>
          <pc:docMk/>
          <pc:sldMk cId="3712270628" sldId="438"/>
        </pc:sldMkLst>
        <pc:spChg chg="mod ord">
          <ac:chgData name="Dave Stevenson" userId="10ca9654-1249-4a09-85a2-153c0db61c3a" providerId="ADAL" clId="{98A16D76-BEAF-4B77-A6DB-F5936D1B21B0}" dt="2023-09-07T15:22:33.497" v="597" actId="26606"/>
          <ac:spMkLst>
            <pc:docMk/>
            <pc:sldMk cId="3712270628" sldId="438"/>
            <ac:spMk id="2" creationId="{91FBB498-8912-7145-8FEE-832A06B9969D}"/>
          </ac:spMkLst>
        </pc:spChg>
        <pc:spChg chg="del mod ord">
          <ac:chgData name="Dave Stevenson" userId="10ca9654-1249-4a09-85a2-153c0db61c3a" providerId="ADAL" clId="{98A16D76-BEAF-4B77-A6DB-F5936D1B21B0}" dt="2023-09-07T15:22:30.901" v="596" actId="700"/>
          <ac:spMkLst>
            <pc:docMk/>
            <pc:sldMk cId="3712270628" sldId="438"/>
            <ac:spMk id="3" creationId="{29875C25-8D95-61B4-63B5-1B53BB70022E}"/>
          </ac:spMkLst>
        </pc:spChg>
        <pc:spChg chg="add mod ord">
          <ac:chgData name="Dave Stevenson" userId="10ca9654-1249-4a09-85a2-153c0db61c3a" providerId="ADAL" clId="{98A16D76-BEAF-4B77-A6DB-F5936D1B21B0}" dt="2023-09-07T15:22:33.497" v="597" actId="26606"/>
          <ac:spMkLst>
            <pc:docMk/>
            <pc:sldMk cId="3712270628" sldId="438"/>
            <ac:spMk id="4" creationId="{27E105D5-A6ED-B8B3-41A2-E6D2F2939BBC}"/>
          </ac:spMkLst>
        </pc:spChg>
        <pc:spChg chg="add">
          <ac:chgData name="Dave Stevenson" userId="10ca9654-1249-4a09-85a2-153c0db61c3a" providerId="ADAL" clId="{98A16D76-BEAF-4B77-A6DB-F5936D1B21B0}" dt="2023-09-07T15:22:33.497" v="597" actId="26606"/>
          <ac:spMkLst>
            <pc:docMk/>
            <pc:sldMk cId="3712270628" sldId="438"/>
            <ac:spMk id="10" creationId="{06DA9DF9-31F7-4056-B42E-878CC92417B8}"/>
          </ac:spMkLst>
        </pc:spChg>
        <pc:picChg chg="add">
          <ac:chgData name="Dave Stevenson" userId="10ca9654-1249-4a09-85a2-153c0db61c3a" providerId="ADAL" clId="{98A16D76-BEAF-4B77-A6DB-F5936D1B21B0}" dt="2023-09-07T15:22:33.497" v="597" actId="26606"/>
          <ac:picMkLst>
            <pc:docMk/>
            <pc:sldMk cId="3712270628" sldId="438"/>
            <ac:picMk id="6" creationId="{818485F7-01A8-48F0-684E-94D016444A27}"/>
          </ac:picMkLst>
        </pc:picChg>
      </pc:sldChg>
      <pc:sldChg chg="addSp modSp new mod setBg modClrScheme chgLayout">
        <pc:chgData name="Dave Stevenson" userId="10ca9654-1249-4a09-85a2-153c0db61c3a" providerId="ADAL" clId="{98A16D76-BEAF-4B77-A6DB-F5936D1B21B0}" dt="2023-09-07T15:30:42.992" v="1154" actId="20577"/>
        <pc:sldMkLst>
          <pc:docMk/>
          <pc:sldMk cId="815509711" sldId="439"/>
        </pc:sldMkLst>
        <pc:spChg chg="mod ord">
          <ac:chgData name="Dave Stevenson" userId="10ca9654-1249-4a09-85a2-153c0db61c3a" providerId="ADAL" clId="{98A16D76-BEAF-4B77-A6DB-F5936D1B21B0}" dt="2023-09-07T15:30:27.426" v="1141" actId="1076"/>
          <ac:spMkLst>
            <pc:docMk/>
            <pc:sldMk cId="815509711" sldId="439"/>
            <ac:spMk id="2" creationId="{A7B6D229-00B0-5560-C819-1DB142916961}"/>
          </ac:spMkLst>
        </pc:spChg>
        <pc:spChg chg="mod ord">
          <ac:chgData name="Dave Stevenson" userId="10ca9654-1249-4a09-85a2-153c0db61c3a" providerId="ADAL" clId="{98A16D76-BEAF-4B77-A6DB-F5936D1B21B0}" dt="2023-09-07T15:30:42.992" v="1154" actId="20577"/>
          <ac:spMkLst>
            <pc:docMk/>
            <pc:sldMk cId="815509711" sldId="439"/>
            <ac:spMk id="3" creationId="{6A6F5E2B-7A92-E19D-155F-FABF85E7B632}"/>
          </ac:spMkLst>
        </pc:spChg>
        <pc:spChg chg="add">
          <ac:chgData name="Dave Stevenson" userId="10ca9654-1249-4a09-85a2-153c0db61c3a" providerId="ADAL" clId="{98A16D76-BEAF-4B77-A6DB-F5936D1B21B0}" dt="2023-09-07T15:30:15.161" v="1136" actId="26606"/>
          <ac:spMkLst>
            <pc:docMk/>
            <pc:sldMk cId="815509711" sldId="439"/>
            <ac:spMk id="10" creationId="{A3363022-C969-41E9-8EB2-E4C94908C1FA}"/>
          </ac:spMkLst>
        </pc:spChg>
        <pc:spChg chg="add">
          <ac:chgData name="Dave Stevenson" userId="10ca9654-1249-4a09-85a2-153c0db61c3a" providerId="ADAL" clId="{98A16D76-BEAF-4B77-A6DB-F5936D1B21B0}" dt="2023-09-07T15:30:15.161" v="1136" actId="26606"/>
          <ac:spMkLst>
            <pc:docMk/>
            <pc:sldMk cId="815509711" sldId="439"/>
            <ac:spMk id="12" creationId="{8D1AD6B3-BE88-4CEB-BA17-790657CC4729}"/>
          </ac:spMkLst>
        </pc:spChg>
        <pc:grpChg chg="add">
          <ac:chgData name="Dave Stevenson" userId="10ca9654-1249-4a09-85a2-153c0db61c3a" providerId="ADAL" clId="{98A16D76-BEAF-4B77-A6DB-F5936D1B21B0}" dt="2023-09-07T15:30:15.161" v="1136" actId="26606"/>
          <ac:grpSpMkLst>
            <pc:docMk/>
            <pc:sldMk cId="815509711" sldId="439"/>
            <ac:grpSpMk id="14" creationId="{89D1390B-7E13-4B4F-9CB2-391063412E54}"/>
          </ac:grpSpMkLst>
        </pc:grpChg>
        <pc:picChg chg="add">
          <ac:chgData name="Dave Stevenson" userId="10ca9654-1249-4a09-85a2-153c0db61c3a" providerId="ADAL" clId="{98A16D76-BEAF-4B77-A6DB-F5936D1B21B0}" dt="2023-09-07T15:30:15.161" v="1136" actId="26606"/>
          <ac:picMkLst>
            <pc:docMk/>
            <pc:sldMk cId="815509711" sldId="439"/>
            <ac:picMk id="7" creationId="{3DD4EC60-3D32-AD66-4582-B7F7B6D8D72D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C075D-0576-4352-9946-A2D5F93FD13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5FBEF0-8282-4CF6-A15F-E860A55A0252}">
      <dgm:prSet/>
      <dgm:spPr/>
      <dgm:t>
        <a:bodyPr/>
        <a:lstStyle/>
        <a:p>
          <a:r>
            <a:rPr lang="en-GB"/>
            <a:t>Fantastic outcomes</a:t>
          </a:r>
          <a:endParaRPr lang="en-US"/>
        </a:p>
      </dgm:t>
    </dgm:pt>
    <dgm:pt modelId="{D6616012-BDE0-475C-9AA4-D6BFE1F01FF7}" type="parTrans" cxnId="{07081205-1F41-4D48-8696-6CB1AE166638}">
      <dgm:prSet/>
      <dgm:spPr/>
      <dgm:t>
        <a:bodyPr/>
        <a:lstStyle/>
        <a:p>
          <a:endParaRPr lang="en-US"/>
        </a:p>
      </dgm:t>
    </dgm:pt>
    <dgm:pt modelId="{28E6B7FE-F1AE-41F2-BDAE-42F60244D6CF}" type="sibTrans" cxnId="{07081205-1F41-4D48-8696-6CB1AE166638}">
      <dgm:prSet/>
      <dgm:spPr/>
      <dgm:t>
        <a:bodyPr/>
        <a:lstStyle/>
        <a:p>
          <a:endParaRPr lang="en-US"/>
        </a:p>
      </dgm:t>
    </dgm:pt>
    <dgm:pt modelId="{4F967824-7B00-42AF-AAEB-1BB21A3161F1}">
      <dgm:prSet/>
      <dgm:spPr/>
      <dgm:t>
        <a:bodyPr/>
        <a:lstStyle/>
        <a:p>
          <a:r>
            <a:rPr lang="en-GB"/>
            <a:t>Projected very high P8 figure – well above the average</a:t>
          </a:r>
          <a:endParaRPr lang="en-US"/>
        </a:p>
      </dgm:t>
    </dgm:pt>
    <dgm:pt modelId="{2DBC4B6A-76F6-4D5B-9FAF-66914D53C985}" type="parTrans" cxnId="{B89A5F9E-C5D2-484A-A320-8DD51DE48510}">
      <dgm:prSet/>
      <dgm:spPr/>
      <dgm:t>
        <a:bodyPr/>
        <a:lstStyle/>
        <a:p>
          <a:endParaRPr lang="en-US"/>
        </a:p>
      </dgm:t>
    </dgm:pt>
    <dgm:pt modelId="{3AF88A66-AA0D-40AE-9E33-A779B1D9F1EF}" type="sibTrans" cxnId="{B89A5F9E-C5D2-484A-A320-8DD51DE48510}">
      <dgm:prSet/>
      <dgm:spPr/>
      <dgm:t>
        <a:bodyPr/>
        <a:lstStyle/>
        <a:p>
          <a:endParaRPr lang="en-US"/>
        </a:p>
      </dgm:t>
    </dgm:pt>
    <dgm:pt modelId="{BA3B283D-C4B4-4B5B-A6DC-58F51F7F2D41}">
      <dgm:prSet/>
      <dgm:spPr/>
      <dgm:t>
        <a:bodyPr/>
        <a:lstStyle/>
        <a:p>
          <a:r>
            <a:rPr lang="en-GB"/>
            <a:t>A8 figure high against local and national figures</a:t>
          </a:r>
          <a:endParaRPr lang="en-US"/>
        </a:p>
      </dgm:t>
    </dgm:pt>
    <dgm:pt modelId="{7FBD3986-1BD5-4A13-AE4A-941AAA115503}" type="parTrans" cxnId="{3D285CEC-B24E-432D-8237-7DA3E5FA9026}">
      <dgm:prSet/>
      <dgm:spPr/>
      <dgm:t>
        <a:bodyPr/>
        <a:lstStyle/>
        <a:p>
          <a:endParaRPr lang="en-US"/>
        </a:p>
      </dgm:t>
    </dgm:pt>
    <dgm:pt modelId="{68C29239-C70D-422F-A1CD-519C8534B284}" type="sibTrans" cxnId="{3D285CEC-B24E-432D-8237-7DA3E5FA9026}">
      <dgm:prSet/>
      <dgm:spPr/>
      <dgm:t>
        <a:bodyPr/>
        <a:lstStyle/>
        <a:p>
          <a:endParaRPr lang="en-US"/>
        </a:p>
      </dgm:t>
    </dgm:pt>
    <dgm:pt modelId="{71E47C32-C196-4904-B720-9BA1A95FC062}" type="pres">
      <dgm:prSet presAssocID="{B3AC075D-0576-4352-9946-A2D5F93FD13B}" presName="vert0" presStyleCnt="0">
        <dgm:presLayoutVars>
          <dgm:dir/>
          <dgm:animOne val="branch"/>
          <dgm:animLvl val="lvl"/>
        </dgm:presLayoutVars>
      </dgm:prSet>
      <dgm:spPr/>
    </dgm:pt>
    <dgm:pt modelId="{0F1659DA-03B2-4DF9-A714-65D2ECCA9098}" type="pres">
      <dgm:prSet presAssocID="{4F5FBEF0-8282-4CF6-A15F-E860A55A0252}" presName="thickLine" presStyleLbl="alignNode1" presStyleIdx="0" presStyleCnt="3"/>
      <dgm:spPr/>
    </dgm:pt>
    <dgm:pt modelId="{94F0ACC1-FAFE-4597-89C2-AFAC3A480F35}" type="pres">
      <dgm:prSet presAssocID="{4F5FBEF0-8282-4CF6-A15F-E860A55A0252}" presName="horz1" presStyleCnt="0"/>
      <dgm:spPr/>
    </dgm:pt>
    <dgm:pt modelId="{A18464A4-724B-4E78-A05C-01BEE3C6DE09}" type="pres">
      <dgm:prSet presAssocID="{4F5FBEF0-8282-4CF6-A15F-E860A55A0252}" presName="tx1" presStyleLbl="revTx" presStyleIdx="0" presStyleCnt="3"/>
      <dgm:spPr/>
    </dgm:pt>
    <dgm:pt modelId="{A0FFB4EB-40F2-446E-BE17-C76DE14F588A}" type="pres">
      <dgm:prSet presAssocID="{4F5FBEF0-8282-4CF6-A15F-E860A55A0252}" presName="vert1" presStyleCnt="0"/>
      <dgm:spPr/>
    </dgm:pt>
    <dgm:pt modelId="{5347E267-0551-4AED-AD94-1B089F902754}" type="pres">
      <dgm:prSet presAssocID="{4F967824-7B00-42AF-AAEB-1BB21A3161F1}" presName="thickLine" presStyleLbl="alignNode1" presStyleIdx="1" presStyleCnt="3"/>
      <dgm:spPr/>
    </dgm:pt>
    <dgm:pt modelId="{C536C6B1-6C14-4335-B3CE-4EE98EA45EEE}" type="pres">
      <dgm:prSet presAssocID="{4F967824-7B00-42AF-AAEB-1BB21A3161F1}" presName="horz1" presStyleCnt="0"/>
      <dgm:spPr/>
    </dgm:pt>
    <dgm:pt modelId="{6DEFAAD4-3420-4BCA-8939-EAD2C2C68B02}" type="pres">
      <dgm:prSet presAssocID="{4F967824-7B00-42AF-AAEB-1BB21A3161F1}" presName="tx1" presStyleLbl="revTx" presStyleIdx="1" presStyleCnt="3"/>
      <dgm:spPr/>
    </dgm:pt>
    <dgm:pt modelId="{93E9623B-664C-45CD-AD2F-7F810549C742}" type="pres">
      <dgm:prSet presAssocID="{4F967824-7B00-42AF-AAEB-1BB21A3161F1}" presName="vert1" presStyleCnt="0"/>
      <dgm:spPr/>
    </dgm:pt>
    <dgm:pt modelId="{3BD9EC8B-0D6B-4180-A7DF-3C8A729D31C8}" type="pres">
      <dgm:prSet presAssocID="{BA3B283D-C4B4-4B5B-A6DC-58F51F7F2D41}" presName="thickLine" presStyleLbl="alignNode1" presStyleIdx="2" presStyleCnt="3"/>
      <dgm:spPr/>
    </dgm:pt>
    <dgm:pt modelId="{566731F3-10E7-4CD9-B5D8-3811C2687C74}" type="pres">
      <dgm:prSet presAssocID="{BA3B283D-C4B4-4B5B-A6DC-58F51F7F2D41}" presName="horz1" presStyleCnt="0"/>
      <dgm:spPr/>
    </dgm:pt>
    <dgm:pt modelId="{D5CA8584-9993-4A05-BA5A-6DC7ED3C330B}" type="pres">
      <dgm:prSet presAssocID="{BA3B283D-C4B4-4B5B-A6DC-58F51F7F2D41}" presName="tx1" presStyleLbl="revTx" presStyleIdx="2" presStyleCnt="3"/>
      <dgm:spPr/>
    </dgm:pt>
    <dgm:pt modelId="{AE0C49E7-009B-4F07-881C-95C914A0905D}" type="pres">
      <dgm:prSet presAssocID="{BA3B283D-C4B4-4B5B-A6DC-58F51F7F2D41}" presName="vert1" presStyleCnt="0"/>
      <dgm:spPr/>
    </dgm:pt>
  </dgm:ptLst>
  <dgm:cxnLst>
    <dgm:cxn modelId="{07081205-1F41-4D48-8696-6CB1AE166638}" srcId="{B3AC075D-0576-4352-9946-A2D5F93FD13B}" destId="{4F5FBEF0-8282-4CF6-A15F-E860A55A0252}" srcOrd="0" destOrd="0" parTransId="{D6616012-BDE0-475C-9AA4-D6BFE1F01FF7}" sibTransId="{28E6B7FE-F1AE-41F2-BDAE-42F60244D6CF}"/>
    <dgm:cxn modelId="{DA5B2B48-B71A-4740-AAAC-5E5BAD4C2347}" type="presOf" srcId="{4F5FBEF0-8282-4CF6-A15F-E860A55A0252}" destId="{A18464A4-724B-4E78-A05C-01BEE3C6DE09}" srcOrd="0" destOrd="0" presId="urn:microsoft.com/office/officeart/2008/layout/LinedList"/>
    <dgm:cxn modelId="{15917178-4AA4-4B28-B48F-E264F78622CF}" type="presOf" srcId="{BA3B283D-C4B4-4B5B-A6DC-58F51F7F2D41}" destId="{D5CA8584-9993-4A05-BA5A-6DC7ED3C330B}" srcOrd="0" destOrd="0" presId="urn:microsoft.com/office/officeart/2008/layout/LinedList"/>
    <dgm:cxn modelId="{B89A5F9E-C5D2-484A-A320-8DD51DE48510}" srcId="{B3AC075D-0576-4352-9946-A2D5F93FD13B}" destId="{4F967824-7B00-42AF-AAEB-1BB21A3161F1}" srcOrd="1" destOrd="0" parTransId="{2DBC4B6A-76F6-4D5B-9FAF-66914D53C985}" sibTransId="{3AF88A66-AA0D-40AE-9E33-A779B1D9F1EF}"/>
    <dgm:cxn modelId="{A08B63BC-AC64-4C39-9517-EAEAB5A088DC}" type="presOf" srcId="{B3AC075D-0576-4352-9946-A2D5F93FD13B}" destId="{71E47C32-C196-4904-B720-9BA1A95FC062}" srcOrd="0" destOrd="0" presId="urn:microsoft.com/office/officeart/2008/layout/LinedList"/>
    <dgm:cxn modelId="{8569F9CE-FF0F-437E-8881-14609F083ECC}" type="presOf" srcId="{4F967824-7B00-42AF-AAEB-1BB21A3161F1}" destId="{6DEFAAD4-3420-4BCA-8939-EAD2C2C68B02}" srcOrd="0" destOrd="0" presId="urn:microsoft.com/office/officeart/2008/layout/LinedList"/>
    <dgm:cxn modelId="{3D285CEC-B24E-432D-8237-7DA3E5FA9026}" srcId="{B3AC075D-0576-4352-9946-A2D5F93FD13B}" destId="{BA3B283D-C4B4-4B5B-A6DC-58F51F7F2D41}" srcOrd="2" destOrd="0" parTransId="{7FBD3986-1BD5-4A13-AE4A-941AAA115503}" sibTransId="{68C29239-C70D-422F-A1CD-519C8534B284}"/>
    <dgm:cxn modelId="{56E9616C-CCE5-44E9-A8EE-8876196AC208}" type="presParOf" srcId="{71E47C32-C196-4904-B720-9BA1A95FC062}" destId="{0F1659DA-03B2-4DF9-A714-65D2ECCA9098}" srcOrd="0" destOrd="0" presId="urn:microsoft.com/office/officeart/2008/layout/LinedList"/>
    <dgm:cxn modelId="{9A3684AA-1245-4AD6-B12C-493B30103AB9}" type="presParOf" srcId="{71E47C32-C196-4904-B720-9BA1A95FC062}" destId="{94F0ACC1-FAFE-4597-89C2-AFAC3A480F35}" srcOrd="1" destOrd="0" presId="urn:microsoft.com/office/officeart/2008/layout/LinedList"/>
    <dgm:cxn modelId="{2E677286-E630-4DDB-BCA9-AAA78FEB809F}" type="presParOf" srcId="{94F0ACC1-FAFE-4597-89C2-AFAC3A480F35}" destId="{A18464A4-724B-4E78-A05C-01BEE3C6DE09}" srcOrd="0" destOrd="0" presId="urn:microsoft.com/office/officeart/2008/layout/LinedList"/>
    <dgm:cxn modelId="{BC056904-4871-4138-99C7-A1B0177002E3}" type="presParOf" srcId="{94F0ACC1-FAFE-4597-89C2-AFAC3A480F35}" destId="{A0FFB4EB-40F2-446E-BE17-C76DE14F588A}" srcOrd="1" destOrd="0" presId="urn:microsoft.com/office/officeart/2008/layout/LinedList"/>
    <dgm:cxn modelId="{2BADE327-9C96-477E-BEE1-91DA21028E33}" type="presParOf" srcId="{71E47C32-C196-4904-B720-9BA1A95FC062}" destId="{5347E267-0551-4AED-AD94-1B089F902754}" srcOrd="2" destOrd="0" presId="urn:microsoft.com/office/officeart/2008/layout/LinedList"/>
    <dgm:cxn modelId="{598BA6CE-797A-473E-81F6-91C151977C0C}" type="presParOf" srcId="{71E47C32-C196-4904-B720-9BA1A95FC062}" destId="{C536C6B1-6C14-4335-B3CE-4EE98EA45EEE}" srcOrd="3" destOrd="0" presId="urn:microsoft.com/office/officeart/2008/layout/LinedList"/>
    <dgm:cxn modelId="{2DD92C08-45E6-41D3-9F65-1BFEED8DFBB5}" type="presParOf" srcId="{C536C6B1-6C14-4335-B3CE-4EE98EA45EEE}" destId="{6DEFAAD4-3420-4BCA-8939-EAD2C2C68B02}" srcOrd="0" destOrd="0" presId="urn:microsoft.com/office/officeart/2008/layout/LinedList"/>
    <dgm:cxn modelId="{8D8B4C49-54C7-4B05-A92D-FF6C3021FAA9}" type="presParOf" srcId="{C536C6B1-6C14-4335-B3CE-4EE98EA45EEE}" destId="{93E9623B-664C-45CD-AD2F-7F810549C742}" srcOrd="1" destOrd="0" presId="urn:microsoft.com/office/officeart/2008/layout/LinedList"/>
    <dgm:cxn modelId="{264719D6-020A-472E-8572-786C6731EF6C}" type="presParOf" srcId="{71E47C32-C196-4904-B720-9BA1A95FC062}" destId="{3BD9EC8B-0D6B-4180-A7DF-3C8A729D31C8}" srcOrd="4" destOrd="0" presId="urn:microsoft.com/office/officeart/2008/layout/LinedList"/>
    <dgm:cxn modelId="{70AE4B1A-11D6-4ABF-956E-524A8E93F2AD}" type="presParOf" srcId="{71E47C32-C196-4904-B720-9BA1A95FC062}" destId="{566731F3-10E7-4CD9-B5D8-3811C2687C74}" srcOrd="5" destOrd="0" presId="urn:microsoft.com/office/officeart/2008/layout/LinedList"/>
    <dgm:cxn modelId="{9199E64E-B3DB-4A5C-9F9F-B5DCEE878218}" type="presParOf" srcId="{566731F3-10E7-4CD9-B5D8-3811C2687C74}" destId="{D5CA8584-9993-4A05-BA5A-6DC7ED3C330B}" srcOrd="0" destOrd="0" presId="urn:microsoft.com/office/officeart/2008/layout/LinedList"/>
    <dgm:cxn modelId="{4FF4D2B8-A498-443E-B357-C02F0EDFDD51}" type="presParOf" srcId="{566731F3-10E7-4CD9-B5D8-3811C2687C74}" destId="{AE0C49E7-009B-4F07-881C-95C914A090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B41A9-B1DF-4227-BD3E-763AD8982C5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ABE6F053-5E64-4FB0-AA30-E51E51E4A0E9}">
      <dgm:prSet/>
      <dgm:spPr/>
      <dgm:t>
        <a:bodyPr/>
        <a:lstStyle/>
        <a:p>
          <a:pPr>
            <a:defRPr cap="all"/>
          </a:pPr>
          <a:r>
            <a:rPr lang="en-GB"/>
            <a:t>Purpose</a:t>
          </a:r>
          <a:endParaRPr lang="en-US"/>
        </a:p>
      </dgm:t>
    </dgm:pt>
    <dgm:pt modelId="{533F5204-174E-4279-960C-6D4245108248}" type="parTrans" cxnId="{112AA435-D0D6-45E6-90CE-D31373716207}">
      <dgm:prSet/>
      <dgm:spPr/>
      <dgm:t>
        <a:bodyPr/>
        <a:lstStyle/>
        <a:p>
          <a:endParaRPr lang="en-US"/>
        </a:p>
      </dgm:t>
    </dgm:pt>
    <dgm:pt modelId="{21509950-8854-49F9-8C64-16F17A79595D}" type="sibTrans" cxnId="{112AA435-D0D6-45E6-90CE-D31373716207}">
      <dgm:prSet/>
      <dgm:spPr/>
      <dgm:t>
        <a:bodyPr/>
        <a:lstStyle/>
        <a:p>
          <a:endParaRPr lang="en-US"/>
        </a:p>
      </dgm:t>
    </dgm:pt>
    <dgm:pt modelId="{351613D6-A2C9-4F94-9E28-D246D9BEDB0D}">
      <dgm:prSet/>
      <dgm:spPr/>
      <dgm:t>
        <a:bodyPr/>
        <a:lstStyle/>
        <a:p>
          <a:pPr>
            <a:defRPr cap="all"/>
          </a:pPr>
          <a:r>
            <a:rPr lang="en-GB"/>
            <a:t>In practice</a:t>
          </a:r>
          <a:endParaRPr lang="en-US"/>
        </a:p>
      </dgm:t>
    </dgm:pt>
    <dgm:pt modelId="{D48ABF02-28B2-4E85-8490-D8CF1A5C02DB}" type="parTrans" cxnId="{5B66BB50-58F7-4EEB-984B-D1F818312214}">
      <dgm:prSet/>
      <dgm:spPr/>
      <dgm:t>
        <a:bodyPr/>
        <a:lstStyle/>
        <a:p>
          <a:endParaRPr lang="en-US"/>
        </a:p>
      </dgm:t>
    </dgm:pt>
    <dgm:pt modelId="{982BDFAB-8150-464C-B318-719C0CBDAC1D}" type="sibTrans" cxnId="{5B66BB50-58F7-4EEB-984B-D1F818312214}">
      <dgm:prSet/>
      <dgm:spPr/>
      <dgm:t>
        <a:bodyPr/>
        <a:lstStyle/>
        <a:p>
          <a:endParaRPr lang="en-US"/>
        </a:p>
      </dgm:t>
    </dgm:pt>
    <dgm:pt modelId="{A7589520-1FEB-4B56-B767-062C84E141F5}">
      <dgm:prSet/>
      <dgm:spPr/>
      <dgm:t>
        <a:bodyPr/>
        <a:lstStyle/>
        <a:p>
          <a:pPr>
            <a:defRPr cap="all"/>
          </a:pPr>
          <a:r>
            <a:rPr lang="en-GB"/>
            <a:t>Who to contact</a:t>
          </a:r>
          <a:endParaRPr lang="en-US"/>
        </a:p>
      </dgm:t>
    </dgm:pt>
    <dgm:pt modelId="{B1833206-B24D-43A0-8CF0-AC3DE241BDEF}" type="parTrans" cxnId="{BC562A37-83DD-42E9-A092-19225A402C94}">
      <dgm:prSet/>
      <dgm:spPr/>
      <dgm:t>
        <a:bodyPr/>
        <a:lstStyle/>
        <a:p>
          <a:endParaRPr lang="en-US"/>
        </a:p>
      </dgm:t>
    </dgm:pt>
    <dgm:pt modelId="{AE02C2E6-8886-4A39-AE1C-B4CCE0F928F8}" type="sibTrans" cxnId="{BC562A37-83DD-42E9-A092-19225A402C94}">
      <dgm:prSet/>
      <dgm:spPr/>
      <dgm:t>
        <a:bodyPr/>
        <a:lstStyle/>
        <a:p>
          <a:endParaRPr lang="en-US"/>
        </a:p>
      </dgm:t>
    </dgm:pt>
    <dgm:pt modelId="{1E0B11B9-6BA0-4CF3-BEEF-11575BF39535}" type="pres">
      <dgm:prSet presAssocID="{309B41A9-B1DF-4227-BD3E-763AD8982C58}" presName="root" presStyleCnt="0">
        <dgm:presLayoutVars>
          <dgm:dir/>
          <dgm:resizeHandles val="exact"/>
        </dgm:presLayoutVars>
      </dgm:prSet>
      <dgm:spPr/>
    </dgm:pt>
    <dgm:pt modelId="{2B987D7B-35C0-4813-8AD4-8485880CB635}" type="pres">
      <dgm:prSet presAssocID="{ABE6F053-5E64-4FB0-AA30-E51E51E4A0E9}" presName="compNode" presStyleCnt="0"/>
      <dgm:spPr/>
    </dgm:pt>
    <dgm:pt modelId="{B549A441-567C-45D5-8B5D-739E1DAC2554}" type="pres">
      <dgm:prSet presAssocID="{ABE6F053-5E64-4FB0-AA30-E51E51E4A0E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31C3D98-2D52-4975-B8EB-605F1AA879AA}" type="pres">
      <dgm:prSet presAssocID="{ABE6F053-5E64-4FB0-AA30-E51E51E4A0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BBD7283-39ED-40B2-B7FF-BEEA3FF579D1}" type="pres">
      <dgm:prSet presAssocID="{ABE6F053-5E64-4FB0-AA30-E51E51E4A0E9}" presName="spaceRect" presStyleCnt="0"/>
      <dgm:spPr/>
    </dgm:pt>
    <dgm:pt modelId="{3DF8B962-39D4-4CD3-9691-4495EB78CBAD}" type="pres">
      <dgm:prSet presAssocID="{ABE6F053-5E64-4FB0-AA30-E51E51E4A0E9}" presName="textRect" presStyleLbl="revTx" presStyleIdx="0" presStyleCnt="3">
        <dgm:presLayoutVars>
          <dgm:chMax val="1"/>
          <dgm:chPref val="1"/>
        </dgm:presLayoutVars>
      </dgm:prSet>
      <dgm:spPr/>
    </dgm:pt>
    <dgm:pt modelId="{7BCD8BDC-6EE9-477F-8E27-FC89EF114E89}" type="pres">
      <dgm:prSet presAssocID="{21509950-8854-49F9-8C64-16F17A79595D}" presName="sibTrans" presStyleCnt="0"/>
      <dgm:spPr/>
    </dgm:pt>
    <dgm:pt modelId="{F74F6597-C4B6-4BF6-B15C-2CC72A88E78E}" type="pres">
      <dgm:prSet presAssocID="{351613D6-A2C9-4F94-9E28-D246D9BEDB0D}" presName="compNode" presStyleCnt="0"/>
      <dgm:spPr/>
    </dgm:pt>
    <dgm:pt modelId="{FE2054D3-31A9-48DE-8275-E4B978364AD9}" type="pres">
      <dgm:prSet presAssocID="{351613D6-A2C9-4F94-9E28-D246D9BEDB0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2374D1C-97B8-4B1F-BDED-9B417EA3CFD1}" type="pres">
      <dgm:prSet presAssocID="{351613D6-A2C9-4F94-9E28-D246D9BEDB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190F7BC-9D7F-4024-A974-7D5373A6ADA5}" type="pres">
      <dgm:prSet presAssocID="{351613D6-A2C9-4F94-9E28-D246D9BEDB0D}" presName="spaceRect" presStyleCnt="0"/>
      <dgm:spPr/>
    </dgm:pt>
    <dgm:pt modelId="{E7093A99-4944-4F26-B229-D509E4563E3D}" type="pres">
      <dgm:prSet presAssocID="{351613D6-A2C9-4F94-9E28-D246D9BEDB0D}" presName="textRect" presStyleLbl="revTx" presStyleIdx="1" presStyleCnt="3">
        <dgm:presLayoutVars>
          <dgm:chMax val="1"/>
          <dgm:chPref val="1"/>
        </dgm:presLayoutVars>
      </dgm:prSet>
      <dgm:spPr/>
    </dgm:pt>
    <dgm:pt modelId="{EC03BD16-9F75-4204-9158-2B4AB8CD30D1}" type="pres">
      <dgm:prSet presAssocID="{982BDFAB-8150-464C-B318-719C0CBDAC1D}" presName="sibTrans" presStyleCnt="0"/>
      <dgm:spPr/>
    </dgm:pt>
    <dgm:pt modelId="{C33A48AE-5A7E-475E-BA08-B4425FE11E74}" type="pres">
      <dgm:prSet presAssocID="{A7589520-1FEB-4B56-B767-062C84E141F5}" presName="compNode" presStyleCnt="0"/>
      <dgm:spPr/>
    </dgm:pt>
    <dgm:pt modelId="{0087BDE4-22E9-4213-97F7-CDA0291A5680}" type="pres">
      <dgm:prSet presAssocID="{A7589520-1FEB-4B56-B767-062C84E141F5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3689526-B3A8-4F01-AEF9-63509E2623C3}" type="pres">
      <dgm:prSet presAssocID="{A7589520-1FEB-4B56-B767-062C84E141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0EBB491-C008-4034-89F5-2B9A59C0F12F}" type="pres">
      <dgm:prSet presAssocID="{A7589520-1FEB-4B56-B767-062C84E141F5}" presName="spaceRect" presStyleCnt="0"/>
      <dgm:spPr/>
    </dgm:pt>
    <dgm:pt modelId="{7DE5DEF1-F3D3-481E-8B54-0F8C63833410}" type="pres">
      <dgm:prSet presAssocID="{A7589520-1FEB-4B56-B767-062C84E141F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C6C9106-6257-4F3F-9FDA-BD362F500EC8}" type="presOf" srcId="{351613D6-A2C9-4F94-9E28-D246D9BEDB0D}" destId="{E7093A99-4944-4F26-B229-D509E4563E3D}" srcOrd="0" destOrd="0" presId="urn:microsoft.com/office/officeart/2018/5/layout/IconLeafLabelList"/>
    <dgm:cxn modelId="{112AA435-D0D6-45E6-90CE-D31373716207}" srcId="{309B41A9-B1DF-4227-BD3E-763AD8982C58}" destId="{ABE6F053-5E64-4FB0-AA30-E51E51E4A0E9}" srcOrd="0" destOrd="0" parTransId="{533F5204-174E-4279-960C-6D4245108248}" sibTransId="{21509950-8854-49F9-8C64-16F17A79595D}"/>
    <dgm:cxn modelId="{BC562A37-83DD-42E9-A092-19225A402C94}" srcId="{309B41A9-B1DF-4227-BD3E-763AD8982C58}" destId="{A7589520-1FEB-4B56-B767-062C84E141F5}" srcOrd="2" destOrd="0" parTransId="{B1833206-B24D-43A0-8CF0-AC3DE241BDEF}" sibTransId="{AE02C2E6-8886-4A39-AE1C-B4CCE0F928F8}"/>
    <dgm:cxn modelId="{A8931941-BE32-4EDE-9081-1ACD8561AE0A}" type="presOf" srcId="{ABE6F053-5E64-4FB0-AA30-E51E51E4A0E9}" destId="{3DF8B962-39D4-4CD3-9691-4495EB78CBAD}" srcOrd="0" destOrd="0" presId="urn:microsoft.com/office/officeart/2018/5/layout/IconLeafLabelList"/>
    <dgm:cxn modelId="{5B66BB50-58F7-4EEB-984B-D1F818312214}" srcId="{309B41A9-B1DF-4227-BD3E-763AD8982C58}" destId="{351613D6-A2C9-4F94-9E28-D246D9BEDB0D}" srcOrd="1" destOrd="0" parTransId="{D48ABF02-28B2-4E85-8490-D8CF1A5C02DB}" sibTransId="{982BDFAB-8150-464C-B318-719C0CBDAC1D}"/>
    <dgm:cxn modelId="{77C1EC70-A7F4-43B5-AE4E-B444F8E80016}" type="presOf" srcId="{309B41A9-B1DF-4227-BD3E-763AD8982C58}" destId="{1E0B11B9-6BA0-4CF3-BEEF-11575BF39535}" srcOrd="0" destOrd="0" presId="urn:microsoft.com/office/officeart/2018/5/layout/IconLeafLabelList"/>
    <dgm:cxn modelId="{ACCCC5F0-F730-4D46-8126-EE1ECFE55DAA}" type="presOf" srcId="{A7589520-1FEB-4B56-B767-062C84E141F5}" destId="{7DE5DEF1-F3D3-481E-8B54-0F8C63833410}" srcOrd="0" destOrd="0" presId="urn:microsoft.com/office/officeart/2018/5/layout/IconLeafLabelList"/>
    <dgm:cxn modelId="{3283C205-D12A-4F51-ACF1-7ADC6BB2E897}" type="presParOf" srcId="{1E0B11B9-6BA0-4CF3-BEEF-11575BF39535}" destId="{2B987D7B-35C0-4813-8AD4-8485880CB635}" srcOrd="0" destOrd="0" presId="urn:microsoft.com/office/officeart/2018/5/layout/IconLeafLabelList"/>
    <dgm:cxn modelId="{89BF8EF9-AE0D-4E6F-9E62-EE48561A82B1}" type="presParOf" srcId="{2B987D7B-35C0-4813-8AD4-8485880CB635}" destId="{B549A441-567C-45D5-8B5D-739E1DAC2554}" srcOrd="0" destOrd="0" presId="urn:microsoft.com/office/officeart/2018/5/layout/IconLeafLabelList"/>
    <dgm:cxn modelId="{D7C9433D-A08A-4E44-BC32-F3A97846A1AD}" type="presParOf" srcId="{2B987D7B-35C0-4813-8AD4-8485880CB635}" destId="{331C3D98-2D52-4975-B8EB-605F1AA879AA}" srcOrd="1" destOrd="0" presId="urn:microsoft.com/office/officeart/2018/5/layout/IconLeafLabelList"/>
    <dgm:cxn modelId="{9BE363BB-6C81-4C2F-91CC-C95D43CEB1FE}" type="presParOf" srcId="{2B987D7B-35C0-4813-8AD4-8485880CB635}" destId="{1BBD7283-39ED-40B2-B7FF-BEEA3FF579D1}" srcOrd="2" destOrd="0" presId="urn:microsoft.com/office/officeart/2018/5/layout/IconLeafLabelList"/>
    <dgm:cxn modelId="{4C6BE48E-FC98-439F-898F-38CA41573D0B}" type="presParOf" srcId="{2B987D7B-35C0-4813-8AD4-8485880CB635}" destId="{3DF8B962-39D4-4CD3-9691-4495EB78CBAD}" srcOrd="3" destOrd="0" presId="urn:microsoft.com/office/officeart/2018/5/layout/IconLeafLabelList"/>
    <dgm:cxn modelId="{E95DEA5E-2F74-4EDF-A1CF-5DF35FCBDDD1}" type="presParOf" srcId="{1E0B11B9-6BA0-4CF3-BEEF-11575BF39535}" destId="{7BCD8BDC-6EE9-477F-8E27-FC89EF114E89}" srcOrd="1" destOrd="0" presId="urn:microsoft.com/office/officeart/2018/5/layout/IconLeafLabelList"/>
    <dgm:cxn modelId="{E3425088-D35F-4353-813B-A317566A72A9}" type="presParOf" srcId="{1E0B11B9-6BA0-4CF3-BEEF-11575BF39535}" destId="{F74F6597-C4B6-4BF6-B15C-2CC72A88E78E}" srcOrd="2" destOrd="0" presId="urn:microsoft.com/office/officeart/2018/5/layout/IconLeafLabelList"/>
    <dgm:cxn modelId="{C6D2F043-D115-4F52-A450-BA1C7325673C}" type="presParOf" srcId="{F74F6597-C4B6-4BF6-B15C-2CC72A88E78E}" destId="{FE2054D3-31A9-48DE-8275-E4B978364AD9}" srcOrd="0" destOrd="0" presId="urn:microsoft.com/office/officeart/2018/5/layout/IconLeafLabelList"/>
    <dgm:cxn modelId="{D79DA85E-8867-440F-B8B8-C14D2DCD3864}" type="presParOf" srcId="{F74F6597-C4B6-4BF6-B15C-2CC72A88E78E}" destId="{02374D1C-97B8-4B1F-BDED-9B417EA3CFD1}" srcOrd="1" destOrd="0" presId="urn:microsoft.com/office/officeart/2018/5/layout/IconLeafLabelList"/>
    <dgm:cxn modelId="{0C29E9E8-6D3D-4EDC-BA5F-26BA9719DE4C}" type="presParOf" srcId="{F74F6597-C4B6-4BF6-B15C-2CC72A88E78E}" destId="{D190F7BC-9D7F-4024-A974-7D5373A6ADA5}" srcOrd="2" destOrd="0" presId="urn:microsoft.com/office/officeart/2018/5/layout/IconLeafLabelList"/>
    <dgm:cxn modelId="{C0D2195C-1314-43FF-956B-0F8A0F82DBCC}" type="presParOf" srcId="{F74F6597-C4B6-4BF6-B15C-2CC72A88E78E}" destId="{E7093A99-4944-4F26-B229-D509E4563E3D}" srcOrd="3" destOrd="0" presId="urn:microsoft.com/office/officeart/2018/5/layout/IconLeafLabelList"/>
    <dgm:cxn modelId="{9B8FDAC4-7EA1-446B-B2B6-B8FD11CA95C6}" type="presParOf" srcId="{1E0B11B9-6BA0-4CF3-BEEF-11575BF39535}" destId="{EC03BD16-9F75-4204-9158-2B4AB8CD30D1}" srcOrd="3" destOrd="0" presId="urn:microsoft.com/office/officeart/2018/5/layout/IconLeafLabelList"/>
    <dgm:cxn modelId="{B975A634-63A9-437C-956A-C2977E515169}" type="presParOf" srcId="{1E0B11B9-6BA0-4CF3-BEEF-11575BF39535}" destId="{C33A48AE-5A7E-475E-BA08-B4425FE11E74}" srcOrd="4" destOrd="0" presId="urn:microsoft.com/office/officeart/2018/5/layout/IconLeafLabelList"/>
    <dgm:cxn modelId="{788C0B7D-A463-4BAF-AF7A-C1CAD7AC6BE5}" type="presParOf" srcId="{C33A48AE-5A7E-475E-BA08-B4425FE11E74}" destId="{0087BDE4-22E9-4213-97F7-CDA0291A5680}" srcOrd="0" destOrd="0" presId="urn:microsoft.com/office/officeart/2018/5/layout/IconLeafLabelList"/>
    <dgm:cxn modelId="{EB6F13E1-E98F-4D33-9C89-34AA2A20F26D}" type="presParOf" srcId="{C33A48AE-5A7E-475E-BA08-B4425FE11E74}" destId="{73689526-B3A8-4F01-AEF9-63509E2623C3}" srcOrd="1" destOrd="0" presId="urn:microsoft.com/office/officeart/2018/5/layout/IconLeafLabelList"/>
    <dgm:cxn modelId="{9E4F1221-477E-42EF-94E3-DA87690B8246}" type="presParOf" srcId="{C33A48AE-5A7E-475E-BA08-B4425FE11E74}" destId="{20EBB491-C008-4034-89F5-2B9A59C0F12F}" srcOrd="2" destOrd="0" presId="urn:microsoft.com/office/officeart/2018/5/layout/IconLeafLabelList"/>
    <dgm:cxn modelId="{6ED0720A-6240-4E01-8225-BAF3E84248A1}" type="presParOf" srcId="{C33A48AE-5A7E-475E-BA08-B4425FE11E74}" destId="{7DE5DEF1-F3D3-481E-8B54-0F8C6383341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E0A73-41B2-4A78-A701-E85622C504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F9E92E-0AB7-479E-89A5-8744D570AD19}">
      <dgm:prSet/>
      <dgm:spPr/>
      <dgm:t>
        <a:bodyPr/>
        <a:lstStyle/>
        <a:p>
          <a:r>
            <a:rPr lang="en-GB"/>
            <a:t>Motivation – next steps, discussions, prodding</a:t>
          </a:r>
          <a:endParaRPr lang="en-US"/>
        </a:p>
      </dgm:t>
    </dgm:pt>
    <dgm:pt modelId="{00862787-0590-42EB-839A-2ACFF60C1D1B}" type="parTrans" cxnId="{FEA37179-6488-4B38-82BC-909F822969DE}">
      <dgm:prSet/>
      <dgm:spPr/>
      <dgm:t>
        <a:bodyPr/>
        <a:lstStyle/>
        <a:p>
          <a:endParaRPr lang="en-US"/>
        </a:p>
      </dgm:t>
    </dgm:pt>
    <dgm:pt modelId="{11022814-7AEE-4BEF-8824-08EF02C19B34}" type="sibTrans" cxnId="{FEA37179-6488-4B38-82BC-909F822969DE}">
      <dgm:prSet/>
      <dgm:spPr/>
      <dgm:t>
        <a:bodyPr/>
        <a:lstStyle/>
        <a:p>
          <a:endParaRPr lang="en-US"/>
        </a:p>
      </dgm:t>
    </dgm:pt>
    <dgm:pt modelId="{FEFC31B6-B043-43FA-8BC3-B2FD8B2B4C17}">
      <dgm:prSet/>
      <dgm:spPr/>
      <dgm:t>
        <a:bodyPr/>
        <a:lstStyle/>
        <a:p>
          <a:r>
            <a:rPr lang="en-GB"/>
            <a:t>Revision – know the process, monitor it, get them to show you, help them organise, help them test</a:t>
          </a:r>
          <a:endParaRPr lang="en-US"/>
        </a:p>
      </dgm:t>
    </dgm:pt>
    <dgm:pt modelId="{81E41EE2-227D-4FDF-9C90-1048FC6549F8}" type="parTrans" cxnId="{EC856564-75F1-498B-8A7C-910DBE3DC790}">
      <dgm:prSet/>
      <dgm:spPr/>
      <dgm:t>
        <a:bodyPr/>
        <a:lstStyle/>
        <a:p>
          <a:endParaRPr lang="en-US"/>
        </a:p>
      </dgm:t>
    </dgm:pt>
    <dgm:pt modelId="{843EC587-604F-421B-8FEA-AF58B431A646}" type="sibTrans" cxnId="{EC856564-75F1-498B-8A7C-910DBE3DC790}">
      <dgm:prSet/>
      <dgm:spPr/>
      <dgm:t>
        <a:bodyPr/>
        <a:lstStyle/>
        <a:p>
          <a:endParaRPr lang="en-US"/>
        </a:p>
      </dgm:t>
    </dgm:pt>
    <dgm:pt modelId="{5D99B7EE-2485-4559-B109-9DE72ADB0BE2}">
      <dgm:prSet/>
      <dgm:spPr/>
      <dgm:t>
        <a:bodyPr/>
        <a:lstStyle/>
        <a:p>
          <a:r>
            <a:rPr lang="en-GB"/>
            <a:t>Support – recognise the emotional journey and help them navigate it</a:t>
          </a:r>
          <a:endParaRPr lang="en-US"/>
        </a:p>
      </dgm:t>
    </dgm:pt>
    <dgm:pt modelId="{60A0457F-297C-4EE6-9291-EB146D2B4358}" type="parTrans" cxnId="{D6A8A2A7-91E8-47DF-B9C2-689626EF5494}">
      <dgm:prSet/>
      <dgm:spPr/>
      <dgm:t>
        <a:bodyPr/>
        <a:lstStyle/>
        <a:p>
          <a:endParaRPr lang="en-US"/>
        </a:p>
      </dgm:t>
    </dgm:pt>
    <dgm:pt modelId="{56FA2D4B-8CC7-47C1-82A8-86CDFE5E863B}" type="sibTrans" cxnId="{D6A8A2A7-91E8-47DF-B9C2-689626EF5494}">
      <dgm:prSet/>
      <dgm:spPr/>
      <dgm:t>
        <a:bodyPr/>
        <a:lstStyle/>
        <a:p>
          <a:endParaRPr lang="en-US"/>
        </a:p>
      </dgm:t>
    </dgm:pt>
    <dgm:pt modelId="{867EA558-BCE6-4767-B7E8-E26E23082854}" type="pres">
      <dgm:prSet presAssocID="{342E0A73-41B2-4A78-A701-E85622C50422}" presName="root" presStyleCnt="0">
        <dgm:presLayoutVars>
          <dgm:dir/>
          <dgm:resizeHandles val="exact"/>
        </dgm:presLayoutVars>
      </dgm:prSet>
      <dgm:spPr/>
    </dgm:pt>
    <dgm:pt modelId="{76439FDE-30AA-434B-BBFE-CDA1585E606F}" type="pres">
      <dgm:prSet presAssocID="{AFF9E92E-0AB7-479E-89A5-8744D570AD19}" presName="compNode" presStyleCnt="0"/>
      <dgm:spPr/>
    </dgm:pt>
    <dgm:pt modelId="{FAB22584-B928-4546-912E-93D3D866A941}" type="pres">
      <dgm:prSet presAssocID="{AFF9E92E-0AB7-479E-89A5-8744D570AD19}" presName="bgRect" presStyleLbl="bgShp" presStyleIdx="0" presStyleCnt="3"/>
      <dgm:spPr/>
    </dgm:pt>
    <dgm:pt modelId="{2CD40954-A9C1-4F14-AB8E-49799B12E55A}" type="pres">
      <dgm:prSet presAssocID="{AFF9E92E-0AB7-479E-89A5-8744D570AD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B5BA6CD-BBE6-418A-92ED-B4F91CECEEFC}" type="pres">
      <dgm:prSet presAssocID="{AFF9E92E-0AB7-479E-89A5-8744D570AD19}" presName="spaceRect" presStyleCnt="0"/>
      <dgm:spPr/>
    </dgm:pt>
    <dgm:pt modelId="{ECA64F0E-465D-411B-8D8F-02575B931C12}" type="pres">
      <dgm:prSet presAssocID="{AFF9E92E-0AB7-479E-89A5-8744D570AD19}" presName="parTx" presStyleLbl="revTx" presStyleIdx="0" presStyleCnt="3">
        <dgm:presLayoutVars>
          <dgm:chMax val="0"/>
          <dgm:chPref val="0"/>
        </dgm:presLayoutVars>
      </dgm:prSet>
      <dgm:spPr/>
    </dgm:pt>
    <dgm:pt modelId="{A293BD92-5454-49DC-BDF5-3C05865061C9}" type="pres">
      <dgm:prSet presAssocID="{11022814-7AEE-4BEF-8824-08EF02C19B34}" presName="sibTrans" presStyleCnt="0"/>
      <dgm:spPr/>
    </dgm:pt>
    <dgm:pt modelId="{576AC6DC-6A60-4F53-86CA-E7737EDA4D26}" type="pres">
      <dgm:prSet presAssocID="{FEFC31B6-B043-43FA-8BC3-B2FD8B2B4C17}" presName="compNode" presStyleCnt="0"/>
      <dgm:spPr/>
    </dgm:pt>
    <dgm:pt modelId="{3348862A-7092-4ADE-98A2-1215BBCF0E0C}" type="pres">
      <dgm:prSet presAssocID="{FEFC31B6-B043-43FA-8BC3-B2FD8B2B4C17}" presName="bgRect" presStyleLbl="bgShp" presStyleIdx="1" presStyleCnt="3"/>
      <dgm:spPr/>
    </dgm:pt>
    <dgm:pt modelId="{62EBFA28-C105-4EF5-8D46-AF484754633D}" type="pres">
      <dgm:prSet presAssocID="{FEFC31B6-B043-43FA-8BC3-B2FD8B2B4C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92EDD70C-76D8-4637-ACE1-6CB559E8AF8D}" type="pres">
      <dgm:prSet presAssocID="{FEFC31B6-B043-43FA-8BC3-B2FD8B2B4C17}" presName="spaceRect" presStyleCnt="0"/>
      <dgm:spPr/>
    </dgm:pt>
    <dgm:pt modelId="{351AC0F4-DDF0-46F9-A602-09A6FCD47D83}" type="pres">
      <dgm:prSet presAssocID="{FEFC31B6-B043-43FA-8BC3-B2FD8B2B4C17}" presName="parTx" presStyleLbl="revTx" presStyleIdx="1" presStyleCnt="3">
        <dgm:presLayoutVars>
          <dgm:chMax val="0"/>
          <dgm:chPref val="0"/>
        </dgm:presLayoutVars>
      </dgm:prSet>
      <dgm:spPr/>
    </dgm:pt>
    <dgm:pt modelId="{7EACC6CD-04D8-4627-BFB2-2C21EF448AFD}" type="pres">
      <dgm:prSet presAssocID="{843EC587-604F-421B-8FEA-AF58B431A646}" presName="sibTrans" presStyleCnt="0"/>
      <dgm:spPr/>
    </dgm:pt>
    <dgm:pt modelId="{B2405717-C0DE-4573-A41E-C98EFEFFB0DD}" type="pres">
      <dgm:prSet presAssocID="{5D99B7EE-2485-4559-B109-9DE72ADB0BE2}" presName="compNode" presStyleCnt="0"/>
      <dgm:spPr/>
    </dgm:pt>
    <dgm:pt modelId="{CAFBDBA7-7ADC-4563-89C3-91802BF3DA46}" type="pres">
      <dgm:prSet presAssocID="{5D99B7EE-2485-4559-B109-9DE72ADB0BE2}" presName="bgRect" presStyleLbl="bgShp" presStyleIdx="2" presStyleCnt="3"/>
      <dgm:spPr/>
    </dgm:pt>
    <dgm:pt modelId="{ED1E14E9-9F41-434A-A609-73CC3361973A}" type="pres">
      <dgm:prSet presAssocID="{5D99B7EE-2485-4559-B109-9DE72ADB0B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distancing"/>
        </a:ext>
      </dgm:extLst>
    </dgm:pt>
    <dgm:pt modelId="{1CEA88D7-7B1E-4BC9-AC4A-E66F809E9F8D}" type="pres">
      <dgm:prSet presAssocID="{5D99B7EE-2485-4559-B109-9DE72ADB0BE2}" presName="spaceRect" presStyleCnt="0"/>
      <dgm:spPr/>
    </dgm:pt>
    <dgm:pt modelId="{4417ECD4-34B0-4A61-A8CD-400370464491}" type="pres">
      <dgm:prSet presAssocID="{5D99B7EE-2485-4559-B109-9DE72ADB0BE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305402-3E0B-456B-B44B-016A051257D4}" type="presOf" srcId="{AFF9E92E-0AB7-479E-89A5-8744D570AD19}" destId="{ECA64F0E-465D-411B-8D8F-02575B931C12}" srcOrd="0" destOrd="0" presId="urn:microsoft.com/office/officeart/2018/2/layout/IconVerticalSolidList"/>
    <dgm:cxn modelId="{1D9FE50F-7883-40AC-B386-A1B013C8A8DA}" type="presOf" srcId="{5D99B7EE-2485-4559-B109-9DE72ADB0BE2}" destId="{4417ECD4-34B0-4A61-A8CD-400370464491}" srcOrd="0" destOrd="0" presId="urn:microsoft.com/office/officeart/2018/2/layout/IconVerticalSolidList"/>
    <dgm:cxn modelId="{EC856564-75F1-498B-8A7C-910DBE3DC790}" srcId="{342E0A73-41B2-4A78-A701-E85622C50422}" destId="{FEFC31B6-B043-43FA-8BC3-B2FD8B2B4C17}" srcOrd="1" destOrd="0" parTransId="{81E41EE2-227D-4FDF-9C90-1048FC6549F8}" sibTransId="{843EC587-604F-421B-8FEA-AF58B431A646}"/>
    <dgm:cxn modelId="{FEA37179-6488-4B38-82BC-909F822969DE}" srcId="{342E0A73-41B2-4A78-A701-E85622C50422}" destId="{AFF9E92E-0AB7-479E-89A5-8744D570AD19}" srcOrd="0" destOrd="0" parTransId="{00862787-0590-42EB-839A-2ACFF60C1D1B}" sibTransId="{11022814-7AEE-4BEF-8824-08EF02C19B34}"/>
    <dgm:cxn modelId="{D6A8A2A7-91E8-47DF-B9C2-689626EF5494}" srcId="{342E0A73-41B2-4A78-A701-E85622C50422}" destId="{5D99B7EE-2485-4559-B109-9DE72ADB0BE2}" srcOrd="2" destOrd="0" parTransId="{60A0457F-297C-4EE6-9291-EB146D2B4358}" sibTransId="{56FA2D4B-8CC7-47C1-82A8-86CDFE5E863B}"/>
    <dgm:cxn modelId="{5055AED9-3BA1-4F4E-A1C4-EC0A564D00D1}" type="presOf" srcId="{342E0A73-41B2-4A78-A701-E85622C50422}" destId="{867EA558-BCE6-4767-B7E8-E26E23082854}" srcOrd="0" destOrd="0" presId="urn:microsoft.com/office/officeart/2018/2/layout/IconVerticalSolidList"/>
    <dgm:cxn modelId="{91B6C7EA-C11D-4E85-8647-064C74BADDE6}" type="presOf" srcId="{FEFC31B6-B043-43FA-8BC3-B2FD8B2B4C17}" destId="{351AC0F4-DDF0-46F9-A602-09A6FCD47D83}" srcOrd="0" destOrd="0" presId="urn:microsoft.com/office/officeart/2018/2/layout/IconVerticalSolidList"/>
    <dgm:cxn modelId="{1CF4764B-EC88-498F-8639-D7687095C5E3}" type="presParOf" srcId="{867EA558-BCE6-4767-B7E8-E26E23082854}" destId="{76439FDE-30AA-434B-BBFE-CDA1585E606F}" srcOrd="0" destOrd="0" presId="urn:microsoft.com/office/officeart/2018/2/layout/IconVerticalSolidList"/>
    <dgm:cxn modelId="{696AFDED-71F7-4615-A726-24CE58E7081B}" type="presParOf" srcId="{76439FDE-30AA-434B-BBFE-CDA1585E606F}" destId="{FAB22584-B928-4546-912E-93D3D866A941}" srcOrd="0" destOrd="0" presId="urn:microsoft.com/office/officeart/2018/2/layout/IconVerticalSolidList"/>
    <dgm:cxn modelId="{EEE399B0-6090-46D0-BD73-33888290CD80}" type="presParOf" srcId="{76439FDE-30AA-434B-BBFE-CDA1585E606F}" destId="{2CD40954-A9C1-4F14-AB8E-49799B12E55A}" srcOrd="1" destOrd="0" presId="urn:microsoft.com/office/officeart/2018/2/layout/IconVerticalSolidList"/>
    <dgm:cxn modelId="{0D776811-6642-43FB-84F4-7E4ACE5DA16E}" type="presParOf" srcId="{76439FDE-30AA-434B-BBFE-CDA1585E606F}" destId="{CB5BA6CD-BBE6-418A-92ED-B4F91CECEEFC}" srcOrd="2" destOrd="0" presId="urn:microsoft.com/office/officeart/2018/2/layout/IconVerticalSolidList"/>
    <dgm:cxn modelId="{67BF73E8-2AAA-49CC-9E44-CA985DF26125}" type="presParOf" srcId="{76439FDE-30AA-434B-BBFE-CDA1585E606F}" destId="{ECA64F0E-465D-411B-8D8F-02575B931C12}" srcOrd="3" destOrd="0" presId="urn:microsoft.com/office/officeart/2018/2/layout/IconVerticalSolidList"/>
    <dgm:cxn modelId="{4D206E3E-F9BB-4D65-8D63-EFF1C4117CFE}" type="presParOf" srcId="{867EA558-BCE6-4767-B7E8-E26E23082854}" destId="{A293BD92-5454-49DC-BDF5-3C05865061C9}" srcOrd="1" destOrd="0" presId="urn:microsoft.com/office/officeart/2018/2/layout/IconVerticalSolidList"/>
    <dgm:cxn modelId="{1AE192CF-74D8-4D91-AC72-9FD7C8D1CA44}" type="presParOf" srcId="{867EA558-BCE6-4767-B7E8-E26E23082854}" destId="{576AC6DC-6A60-4F53-86CA-E7737EDA4D26}" srcOrd="2" destOrd="0" presId="urn:microsoft.com/office/officeart/2018/2/layout/IconVerticalSolidList"/>
    <dgm:cxn modelId="{7202157F-C58D-42C6-A819-96CC56631327}" type="presParOf" srcId="{576AC6DC-6A60-4F53-86CA-E7737EDA4D26}" destId="{3348862A-7092-4ADE-98A2-1215BBCF0E0C}" srcOrd="0" destOrd="0" presId="urn:microsoft.com/office/officeart/2018/2/layout/IconVerticalSolidList"/>
    <dgm:cxn modelId="{91C09B88-250A-48D7-B2CE-F16D7B59B8A4}" type="presParOf" srcId="{576AC6DC-6A60-4F53-86CA-E7737EDA4D26}" destId="{62EBFA28-C105-4EF5-8D46-AF484754633D}" srcOrd="1" destOrd="0" presId="urn:microsoft.com/office/officeart/2018/2/layout/IconVerticalSolidList"/>
    <dgm:cxn modelId="{28E3A194-A883-4D17-ADC4-FB73DB6604B8}" type="presParOf" srcId="{576AC6DC-6A60-4F53-86CA-E7737EDA4D26}" destId="{92EDD70C-76D8-4637-ACE1-6CB559E8AF8D}" srcOrd="2" destOrd="0" presId="urn:microsoft.com/office/officeart/2018/2/layout/IconVerticalSolidList"/>
    <dgm:cxn modelId="{D3E5538A-EBAC-4AF2-AFF9-A52D137CC569}" type="presParOf" srcId="{576AC6DC-6A60-4F53-86CA-E7737EDA4D26}" destId="{351AC0F4-DDF0-46F9-A602-09A6FCD47D83}" srcOrd="3" destOrd="0" presId="urn:microsoft.com/office/officeart/2018/2/layout/IconVerticalSolidList"/>
    <dgm:cxn modelId="{09052A30-317B-40FC-8179-5121F8F1DE6F}" type="presParOf" srcId="{867EA558-BCE6-4767-B7E8-E26E23082854}" destId="{7EACC6CD-04D8-4627-BFB2-2C21EF448AFD}" srcOrd="3" destOrd="0" presId="urn:microsoft.com/office/officeart/2018/2/layout/IconVerticalSolidList"/>
    <dgm:cxn modelId="{E6D0B9A2-5F8B-42F6-BA4A-885C79572DCE}" type="presParOf" srcId="{867EA558-BCE6-4767-B7E8-E26E23082854}" destId="{B2405717-C0DE-4573-A41E-C98EFEFFB0DD}" srcOrd="4" destOrd="0" presId="urn:microsoft.com/office/officeart/2018/2/layout/IconVerticalSolidList"/>
    <dgm:cxn modelId="{3074BB64-9837-4F17-A4B2-7A282CA439FA}" type="presParOf" srcId="{B2405717-C0DE-4573-A41E-C98EFEFFB0DD}" destId="{CAFBDBA7-7ADC-4563-89C3-91802BF3DA46}" srcOrd="0" destOrd="0" presId="urn:microsoft.com/office/officeart/2018/2/layout/IconVerticalSolidList"/>
    <dgm:cxn modelId="{941C86B3-E962-4CAD-8646-61BCB416F5EB}" type="presParOf" srcId="{B2405717-C0DE-4573-A41E-C98EFEFFB0DD}" destId="{ED1E14E9-9F41-434A-A609-73CC3361973A}" srcOrd="1" destOrd="0" presId="urn:microsoft.com/office/officeart/2018/2/layout/IconVerticalSolidList"/>
    <dgm:cxn modelId="{BD278493-16DD-4316-9716-413441EF7D13}" type="presParOf" srcId="{B2405717-C0DE-4573-A41E-C98EFEFFB0DD}" destId="{1CEA88D7-7B1E-4BC9-AC4A-E66F809E9F8D}" srcOrd="2" destOrd="0" presId="urn:microsoft.com/office/officeart/2018/2/layout/IconVerticalSolidList"/>
    <dgm:cxn modelId="{B15E0DCF-0CDC-4FB3-9CB5-5AA700DF264D}" type="presParOf" srcId="{B2405717-C0DE-4573-A41E-C98EFEFFB0DD}" destId="{4417ECD4-34B0-4A61-A8CD-4003704644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659DA-03B2-4DF9-A714-65D2ECCA9098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464A4-724B-4E78-A05C-01BEE3C6DE09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Fantastic outcomes</a:t>
          </a:r>
          <a:endParaRPr lang="en-US" sz="4400" kern="1200"/>
        </a:p>
      </dsp:txBody>
      <dsp:txXfrm>
        <a:off x="0" y="2703"/>
        <a:ext cx="6900512" cy="1843578"/>
      </dsp:txXfrm>
    </dsp:sp>
    <dsp:sp modelId="{5347E267-0551-4AED-AD94-1B089F90275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FAAD4-3420-4BCA-8939-EAD2C2C68B02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Projected very high P8 figure – well above the average</a:t>
          </a:r>
          <a:endParaRPr lang="en-US" sz="4400" kern="1200"/>
        </a:p>
      </dsp:txBody>
      <dsp:txXfrm>
        <a:off x="0" y="1846281"/>
        <a:ext cx="6900512" cy="1843578"/>
      </dsp:txXfrm>
    </dsp:sp>
    <dsp:sp modelId="{3BD9EC8B-0D6B-4180-A7DF-3C8A729D31C8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A8584-9993-4A05-BA5A-6DC7ED3C330B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A8 figure high against local and national figures</a:t>
          </a:r>
          <a:endParaRPr lang="en-US" sz="44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9A441-567C-45D5-8B5D-739E1DAC2554}">
      <dsp:nvSpPr>
        <dsp:cNvPr id="0" name=""/>
        <dsp:cNvSpPr/>
      </dsp:nvSpPr>
      <dsp:spPr>
        <a:xfrm>
          <a:off x="718664" y="2022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C3D98-2D52-4975-B8EB-605F1AA879AA}">
      <dsp:nvSpPr>
        <dsp:cNvPr id="0" name=""/>
        <dsp:cNvSpPr/>
      </dsp:nvSpPr>
      <dsp:spPr>
        <a:xfrm>
          <a:off x="1135476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8B962-39D4-4CD3-9691-4495EB78CBAD}">
      <dsp:nvSpPr>
        <dsp:cNvPr id="0" name=""/>
        <dsp:cNvSpPr/>
      </dsp:nvSpPr>
      <dsp:spPr>
        <a:xfrm>
          <a:off x="93445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300" kern="1200"/>
            <a:t>Purpose</a:t>
          </a:r>
          <a:endParaRPr lang="en-US" sz="3300" kern="1200"/>
        </a:p>
      </dsp:txBody>
      <dsp:txXfrm>
        <a:off x="93445" y="2767202"/>
        <a:ext cx="3206250" cy="720000"/>
      </dsp:txXfrm>
    </dsp:sp>
    <dsp:sp modelId="{FE2054D3-31A9-48DE-8275-E4B978364AD9}">
      <dsp:nvSpPr>
        <dsp:cNvPr id="0" name=""/>
        <dsp:cNvSpPr/>
      </dsp:nvSpPr>
      <dsp:spPr>
        <a:xfrm>
          <a:off x="4486008" y="2022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74D1C-97B8-4B1F-BDED-9B417EA3CFD1}">
      <dsp:nvSpPr>
        <dsp:cNvPr id="0" name=""/>
        <dsp:cNvSpPr/>
      </dsp:nvSpPr>
      <dsp:spPr>
        <a:xfrm>
          <a:off x="4902820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93A99-4944-4F26-B229-D509E4563E3D}">
      <dsp:nvSpPr>
        <dsp:cNvPr id="0" name=""/>
        <dsp:cNvSpPr/>
      </dsp:nvSpPr>
      <dsp:spPr>
        <a:xfrm>
          <a:off x="3860789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300" kern="1200"/>
            <a:t>In practice</a:t>
          </a:r>
          <a:endParaRPr lang="en-US" sz="3300" kern="1200"/>
        </a:p>
      </dsp:txBody>
      <dsp:txXfrm>
        <a:off x="3860789" y="2767202"/>
        <a:ext cx="3206250" cy="720000"/>
      </dsp:txXfrm>
    </dsp:sp>
    <dsp:sp modelId="{0087BDE4-22E9-4213-97F7-CDA0291A5680}">
      <dsp:nvSpPr>
        <dsp:cNvPr id="0" name=""/>
        <dsp:cNvSpPr/>
      </dsp:nvSpPr>
      <dsp:spPr>
        <a:xfrm>
          <a:off x="8253352" y="2022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89526-B3A8-4F01-AEF9-63509E2623C3}">
      <dsp:nvSpPr>
        <dsp:cNvPr id="0" name=""/>
        <dsp:cNvSpPr/>
      </dsp:nvSpPr>
      <dsp:spPr>
        <a:xfrm>
          <a:off x="8670164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5DEF1-F3D3-481E-8B54-0F8C63833410}">
      <dsp:nvSpPr>
        <dsp:cNvPr id="0" name=""/>
        <dsp:cNvSpPr/>
      </dsp:nvSpPr>
      <dsp:spPr>
        <a:xfrm>
          <a:off x="7628133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300" kern="1200"/>
            <a:t>Who to contact</a:t>
          </a:r>
          <a:endParaRPr lang="en-US" sz="3300" kern="1200"/>
        </a:p>
      </dsp:txBody>
      <dsp:txXfrm>
        <a:off x="7628133" y="2767202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22584-B928-4546-912E-93D3D866A941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40954-A9C1-4F14-AB8E-49799B12E55A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64F0E-465D-411B-8D8F-02575B931C12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Motivation – next steps, discussions, prodding</a:t>
          </a:r>
          <a:endParaRPr lang="en-US" sz="2500" kern="1200"/>
        </a:p>
      </dsp:txBody>
      <dsp:txXfrm>
        <a:off x="1493203" y="552"/>
        <a:ext cx="9479596" cy="1292816"/>
      </dsp:txXfrm>
    </dsp:sp>
    <dsp:sp modelId="{3348862A-7092-4ADE-98A2-1215BBCF0E0C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BFA28-C105-4EF5-8D46-AF484754633D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AC0F4-DDF0-46F9-A602-09A6FCD47D83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Revision – know the process, monitor it, get them to show you, help them organise, help them test</a:t>
          </a:r>
          <a:endParaRPr lang="en-US" sz="2500" kern="1200"/>
        </a:p>
      </dsp:txBody>
      <dsp:txXfrm>
        <a:off x="1493203" y="1616573"/>
        <a:ext cx="9479596" cy="1292816"/>
      </dsp:txXfrm>
    </dsp:sp>
    <dsp:sp modelId="{CAFBDBA7-7ADC-4563-89C3-91802BF3DA46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E14E9-9F41-434A-A609-73CC3361973A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7ECD4-34B0-4A61-A8CD-400370464491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Support – recognise the emotional journey and help them navigate it</a:t>
          </a:r>
          <a:endParaRPr lang="en-US" sz="2500" kern="1200"/>
        </a:p>
      </dsp:txBody>
      <dsp:txXfrm>
        <a:off x="1493203" y="3232593"/>
        <a:ext cx="94795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ED385-0974-4E71-BCD3-8F34B7A6830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FBBC2-03A5-43F4-8A3A-719F484B7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7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8498A-6A7C-452A-BB82-00B254CF74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5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8498A-6A7C-452A-BB82-00B254CF74E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9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8498A-6A7C-452A-BB82-00B254CF74E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9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8498A-6A7C-452A-BB82-00B254CF74E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98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8498A-6A7C-452A-BB82-00B254CF74E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21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8498A-6A7C-452A-BB82-00B254CF74E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8498A-6A7C-452A-BB82-00B254CF74E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1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8498A-6A7C-452A-BB82-00B254CF74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3A06-8BCE-4909-83C8-0867907696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7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F1848-E169-498F-AD57-AB0C236158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F1848-E169-498F-AD57-AB0C236158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8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F1848-E169-498F-AD57-AB0C236158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9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F1848-E169-498F-AD57-AB0C236158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67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F1848-E169-498F-AD57-AB0C236158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2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F1848-E169-498F-AD57-AB0C236158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6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11CD-080F-D5D7-9354-266FCA90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6CF42-85C1-811D-C051-4091CDD82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2C731-577B-3154-4636-9732DFD0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89B4D-6FC6-C6CB-8AEC-6D669BE8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C0469-7EEB-DD82-7CEE-06C17B93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5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60F3-48A0-E6FB-F183-35F56F3D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E238B-44A9-15F3-B948-FEC1EC89B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5DA1-5518-CD43-FBDC-F0D71E91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BCD0E-34C0-F6E5-7B92-6621D077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C2FC5-F2AE-EA3A-13C0-EB6A932E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6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30B1D-EB3D-955D-095B-9036CE00E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DC2F4-21C9-64BA-614B-9DE854BE0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1C126-5B59-7FAA-7A9C-7519820C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27E7F-8913-C84F-E29A-2572BD1F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1C33A-8637-1C93-BAED-66B5060F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1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EE6A-5FB4-EE0D-DF31-86004EBE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690E5-7392-F0E5-C297-7F2113F7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DA15D-3220-9DF8-9495-E93A62AD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0CCF9-E31C-8B6E-53FE-E6E9EF2F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54F2-3FC7-B337-DB03-212A3B15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2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98E3-28F4-DBC1-BC31-5A7CE47F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C9D52-D350-8486-25E1-DFBF0A64F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0BF12-4534-55B8-9B3C-1447A37A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25B83-5BA0-243C-5571-473D2DBF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A606-C180-F187-E5B9-445D2A58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8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5B32-BE89-9EF6-18D2-1BB2C2E8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DD8E-0ACE-A2B1-4E37-D44E4ACD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A7B7A-8BE0-553F-2F9F-34C13818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AC63B-58BC-E2A4-8955-D50145A6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48CEA-65B9-ECC6-B39D-F4BCE87B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DF664-ACDB-9C47-74C1-80A6F303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4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DAC8-5452-FF2B-6DE7-B3C344ED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3862F-079D-CF19-937F-73866B824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A0728-4FBA-6797-E0FE-FF06F5B8C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05BB4-4145-13CC-6C41-BDBCAE498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1F3CE-C734-FE0C-A0CF-57D818FA0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1F52D-A833-521A-C433-05A30EF5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65DAA-5B7A-9AF8-65FD-4B54D2C3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0C328-1ACC-48BC-D4B8-B2DD219A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6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1D7E-4A26-67BD-5829-721A2F20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BA236-183E-4EFA-BF05-027B0966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5565-9A0A-8C50-B1E3-81F3460B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51B9A-99ED-768C-94E1-89E2EF9C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2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D456C-BBB0-53B8-5C01-D0D5968F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3BC4F-EB8C-4F54-46EC-7359B582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1CFC4-D7AF-232C-B945-8808BF39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3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AB7D-DDB9-C40A-5823-4A8B6DB7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2B46-3566-40B8-824E-90345A9B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24E49-4970-D934-05A1-B14D44E78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488BC-B733-954D-E7D7-396FE72F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CB0FD-2EF7-95AB-0F29-5AD5E374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54696-A800-7657-0360-901925A7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9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BED7-D10D-0BD4-5BC4-70DFF42E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75F0B-0896-6202-3759-2DF34C3A6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1F72B-4AF6-CB98-7741-91B4E9970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FAD29-758D-515E-94BA-982DF205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0378A-872B-90F6-C45A-0EA1B88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B239F-BB89-15F7-0D75-02AE692B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4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F7E08-A970-0B0E-F296-0E47C1AF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B850D-E331-44E0-6E09-470377ED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9411C-E0C6-EDD6-601C-08E30F7A0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DC0A-1E2D-48A1-8B8E-45407019C9C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366C-9442-AC24-E35C-79D25D190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A358C-6F58-5CFE-47CE-D2D39FB93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2CCD-E4F9-407E-8BEA-AB98D09CA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1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sschoolhove.org.uk/contactus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7920" y="643468"/>
            <a:ext cx="8263886" cy="3936514"/>
          </a:xfrm>
        </p:spPr>
        <p:txBody>
          <a:bodyPr>
            <a:normAutofit/>
          </a:bodyPr>
          <a:lstStyle/>
          <a:p>
            <a:pPr defTabSz="877824">
              <a:spcBef>
                <a:spcPts val="960"/>
              </a:spcBef>
            </a:pPr>
            <a:r>
              <a:rPr lang="en-GB" sz="46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overview of what to expect in Year 11</a:t>
            </a:r>
          </a:p>
          <a:p>
            <a:pPr defTabSz="877824">
              <a:spcBef>
                <a:spcPts val="960"/>
              </a:spcBef>
            </a:pPr>
            <a:endParaRPr lang="en-GB" sz="460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77824">
              <a:spcBef>
                <a:spcPts val="960"/>
              </a:spcBef>
            </a:pPr>
            <a:r>
              <a:rPr lang="en-GB" sz="46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Recap of what to do now</a:t>
            </a:r>
            <a:endParaRPr lang="en-GB" sz="4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6D6B23-3BBB-4CD5-AF16-046789470A39}"/>
              </a:ext>
            </a:extLst>
          </p:cNvPr>
          <p:cNvSpPr txBox="1">
            <a:spLocks/>
          </p:cNvSpPr>
          <p:nvPr/>
        </p:nvSpPr>
        <p:spPr>
          <a:xfrm>
            <a:off x="2437115" y="5107764"/>
            <a:ext cx="9049013" cy="110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4D2C7B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38912">
              <a:spcAft>
                <a:spcPts val="600"/>
              </a:spcAft>
            </a:pPr>
            <a:r>
              <a:rPr lang="en-US" sz="3840" kern="1200">
                <a:solidFill>
                  <a:srgbClr val="4D2C7B"/>
                </a:solidFill>
                <a:latin typeface="+mj-lt"/>
                <a:ea typeface="+mj-ea"/>
                <a:cs typeface="+mj-cs"/>
              </a:rPr>
              <a:t>Mr. Stevenson – Deputy headteacher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1"/>
    </mc:Choice>
    <mc:Fallback xmlns="">
      <p:transition spd="slow" advTm="106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5FD9AC-029E-40B8-99C0-BDFA0701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Intervention – period 7 and Half terms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ADD0043-AB08-215D-CB53-D6947F937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87896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034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202CA-91C6-27D3-4EA5-E538F38B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NEA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C8982-52BB-4C3B-BE4C-B45EE5BE0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Check when they are due!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9F6CF-E8DA-CF4D-1C17-D43E36E48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2" r="576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080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4895-615B-4D77-B391-D6DE276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AC042-33C8-4BBA-BB9E-F349AA5B8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Newsletter with open days and careers opportunities</a:t>
            </a:r>
          </a:p>
          <a:p>
            <a:r>
              <a:rPr lang="en-GB" sz="2000" dirty="0"/>
              <a:t>1:1 careers interviews</a:t>
            </a:r>
          </a:p>
          <a:p>
            <a:r>
              <a:rPr lang="en-GB" sz="2000" dirty="0"/>
              <a:t>Tutor Time</a:t>
            </a:r>
          </a:p>
          <a:p>
            <a:r>
              <a:rPr lang="en-GB" sz="2000" dirty="0"/>
              <a:t>Attend open days - check with providers</a:t>
            </a:r>
          </a:p>
          <a:p>
            <a:r>
              <a:rPr lang="en-GB" sz="2000" dirty="0" err="1"/>
              <a:t>Bhasvic</a:t>
            </a:r>
            <a:r>
              <a:rPr lang="en-GB" sz="2000" dirty="0"/>
              <a:t>/</a:t>
            </a:r>
            <a:r>
              <a:rPr lang="en-GB" sz="2000" dirty="0" err="1"/>
              <a:t>Varndean</a:t>
            </a:r>
            <a:r>
              <a:rPr lang="en-GB" sz="2000" dirty="0"/>
              <a:t>/MET coordinated application process – deadline 5PM first Friday in December (1</a:t>
            </a:r>
            <a:r>
              <a:rPr lang="en-GB" sz="2000" baseline="30000" dirty="0"/>
              <a:t>st</a:t>
            </a:r>
            <a:r>
              <a:rPr lang="en-GB" sz="2000" dirty="0"/>
              <a:t> )</a:t>
            </a:r>
          </a:p>
          <a:p>
            <a:r>
              <a:rPr lang="en-GB" sz="2000" dirty="0"/>
              <a:t>King’s deadline will also be in December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68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CE964-A1A5-45D6-93D7-5148A553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Nicer things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B2152-8094-4338-869C-9AD926A4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There will be a leavers committee after first mocks</a:t>
            </a:r>
          </a:p>
          <a:p>
            <a:r>
              <a:rPr lang="en-GB" sz="2000">
                <a:solidFill>
                  <a:schemeClr val="tx2"/>
                </a:solidFill>
              </a:rPr>
              <a:t>Plan things like:</a:t>
            </a:r>
          </a:p>
          <a:p>
            <a:pPr lvl="1"/>
            <a:r>
              <a:rPr lang="en-GB" sz="2000">
                <a:solidFill>
                  <a:schemeClr val="tx2"/>
                </a:solidFill>
              </a:rPr>
              <a:t>Hoodies</a:t>
            </a:r>
          </a:p>
          <a:p>
            <a:pPr lvl="1"/>
            <a:r>
              <a:rPr lang="en-GB" sz="2000">
                <a:solidFill>
                  <a:schemeClr val="tx2"/>
                </a:solidFill>
              </a:rPr>
              <a:t>Prom</a:t>
            </a:r>
          </a:p>
          <a:p>
            <a:pPr lvl="1"/>
            <a:r>
              <a:rPr lang="en-GB" sz="2000">
                <a:solidFill>
                  <a:schemeClr val="tx2"/>
                </a:solidFill>
              </a:rPr>
              <a:t>Yearbook</a:t>
            </a:r>
          </a:p>
          <a:p>
            <a:pPr marL="457200" lvl="1" indent="0">
              <a:buNone/>
            </a:pPr>
            <a:r>
              <a:rPr lang="en-GB" sz="2000">
                <a:solidFill>
                  <a:schemeClr val="tx2"/>
                </a:solidFill>
              </a:rPr>
              <a:t>Etc</a:t>
            </a:r>
          </a:p>
          <a:p>
            <a:pPr marL="457200" lvl="1" indent="0">
              <a:buNone/>
            </a:pPr>
            <a:endParaRPr lang="en-GB" sz="200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200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5BD13F3-2A6B-4C05-A6BD-76E57D5F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Who to contact …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69D09F3-4C7B-4A6D-92CD-1262CE51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r>
              <a:rPr lang="en-US" dirty="0"/>
              <a:t>Pastoral support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D699E77-D2DB-40B7-AA83-F9F99AF6E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/>
          <a:p>
            <a:r>
              <a:rPr lang="en-US" sz="3200" dirty="0"/>
              <a:t>Tutor team and Mrs Moscrop (first port of call – emails on website)</a:t>
            </a:r>
          </a:p>
          <a:p>
            <a:r>
              <a:rPr lang="en-US" sz="3200" dirty="0"/>
              <a:t>Pastoral support workers and group work as necessary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D8B9AB6-6369-4E65-837F-351EF182A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r>
              <a:rPr lang="en-US" dirty="0"/>
              <a:t>Careers Advice and Guidance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C1EAEF3-803A-4E4C-8AC5-2D7DF11D0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/>
          <a:p>
            <a:r>
              <a:rPr lang="en-US" sz="2800" dirty="0"/>
              <a:t>See my practical advice for parents PPT!</a:t>
            </a:r>
          </a:p>
          <a:p>
            <a:r>
              <a:rPr lang="en-US" sz="2800" dirty="0"/>
              <a:t>First port of contact is Mrs Moscrop or Mr Walker (Careers lead)</a:t>
            </a:r>
          </a:p>
          <a:p>
            <a:r>
              <a:rPr lang="en-US" sz="2800" dirty="0"/>
              <a:t>Support in different subjects – the Heads of Department</a:t>
            </a:r>
          </a:p>
          <a:p>
            <a:r>
              <a:rPr lang="en-US" sz="2800" dirty="0">
                <a:hlinkClick r:id="rId3"/>
              </a:rPr>
              <a:t>https://www.kingsschoolhove.org.uk/contactus.php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2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55"/>
    </mc:Choice>
    <mc:Fallback xmlns="">
      <p:transition spd="slow" advTm="6465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944DE1-C76B-45DE-B2C8-3B0C3D209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8100"/>
              <a:t>What can your children do to be successful??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9DB775-1536-4548-B503-C2CA1F7CA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0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0"/>
    </mc:Choice>
    <mc:Fallback xmlns="">
      <p:transition spd="slow" advTm="75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D287E-E7E0-371B-6A37-8DD607EF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Reminder – how to be successful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C423B-078E-F28F-7D24-C6355342B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4000" dirty="0"/>
              <a:t>Attitude</a:t>
            </a:r>
          </a:p>
          <a:p>
            <a:r>
              <a:rPr lang="en-GB" sz="4000" dirty="0"/>
              <a:t>Attendance</a:t>
            </a:r>
          </a:p>
          <a:p>
            <a:r>
              <a:rPr lang="en-GB" sz="4000" dirty="0"/>
              <a:t>Classwork, Homework and Revision</a:t>
            </a:r>
          </a:p>
        </p:txBody>
      </p:sp>
      <p:pic>
        <p:nvPicPr>
          <p:cNvPr id="13" name="Picture 4" descr="Writing an appointment on a paper agenda">
            <a:extLst>
              <a:ext uri="{FF2B5EF4-FFF2-40B4-BE49-F238E27FC236}">
                <a16:creationId xmlns:a16="http://schemas.microsoft.com/office/drawing/2014/main" id="{B56E0A1D-3811-27DC-9182-988FADC6E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66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3D39E-E1AC-4B1F-B639-8CA1D8774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61" y="525318"/>
            <a:ext cx="5479373" cy="27795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A0BCE-3FC1-A811-E283-ED6417EE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238" y="1915110"/>
            <a:ext cx="4652554" cy="3381512"/>
          </a:xfrm>
        </p:spPr>
        <p:txBody>
          <a:bodyPr/>
          <a:lstStyle/>
          <a:p>
            <a:r>
              <a:rPr lang="en-GB" dirty="0"/>
              <a:t>Keep positive</a:t>
            </a:r>
          </a:p>
          <a:p>
            <a:r>
              <a:rPr lang="en-GB" dirty="0"/>
              <a:t>Keep going</a:t>
            </a:r>
          </a:p>
          <a:p>
            <a:r>
              <a:rPr lang="en-GB" dirty="0"/>
              <a:t>Expect and learn from failure</a:t>
            </a:r>
          </a:p>
          <a:p>
            <a:r>
              <a:rPr lang="en-GB" dirty="0"/>
              <a:t>Take it one step at a time</a:t>
            </a:r>
          </a:p>
          <a:p>
            <a:r>
              <a:rPr lang="en-GB" dirty="0"/>
              <a:t>Start doing small things now – they add 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436C9D-771E-2886-D787-D6818FA2D73E}"/>
              </a:ext>
            </a:extLst>
          </p:cNvPr>
          <p:cNvSpPr txBox="1">
            <a:spLocks/>
          </p:cNvSpPr>
          <p:nvPr/>
        </p:nvSpPr>
        <p:spPr>
          <a:xfrm>
            <a:off x="1072461" y="3675353"/>
            <a:ext cx="5384800" cy="28860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Attitude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6"/>
    </mc:Choice>
    <mc:Fallback xmlns="">
      <p:transition spd="slow" advTm="2087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77DC6B-7337-4D68-8CF8-697309CE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Attendance – turn up!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84CCF5-B199-4968-8AFC-24C74C945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0628" y="2598710"/>
            <a:ext cx="4094163" cy="3438144"/>
          </a:xfrm>
        </p:spPr>
        <p:txBody>
          <a:bodyPr>
            <a:normAutofit/>
          </a:bodyPr>
          <a:lstStyle/>
          <a:p>
            <a:pPr marL="0" indent="0" defTabSz="722376">
              <a:spcBef>
                <a:spcPts val="790"/>
              </a:spcBef>
              <a:buNone/>
            </a:pPr>
            <a:r>
              <a:rPr lang="en-GB" sz="28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90% good enough?</a:t>
            </a:r>
          </a:p>
          <a:p>
            <a:pPr marL="180594" indent="-180594" defTabSz="722376">
              <a:spcBef>
                <a:spcPts val="790"/>
              </a:spcBef>
            </a:pPr>
            <a:endParaRPr lang="en-GB" sz="28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594" indent="-180594" defTabSz="722376">
              <a:spcBef>
                <a:spcPts val="790"/>
              </a:spcBef>
            </a:pPr>
            <a:endParaRPr lang="en-GB" sz="28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722376">
              <a:spcBef>
                <a:spcPts val="790"/>
              </a:spcBef>
              <a:buNone/>
            </a:pPr>
            <a:r>
              <a:rPr lang="en-GB" sz="28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Adds up to 4 weeks missed over a year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12007A-9A24-49D2-AA65-DBDE9FDDB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208" y="2598710"/>
            <a:ext cx="4094163" cy="3438144"/>
          </a:xfrm>
        </p:spPr>
        <p:txBody>
          <a:bodyPr>
            <a:normAutofit/>
          </a:bodyPr>
          <a:lstStyle/>
          <a:p>
            <a:pPr marL="180594" indent="-180594" defTabSz="722376">
              <a:spcBef>
                <a:spcPts val="790"/>
              </a:spcBef>
            </a:pPr>
            <a:r>
              <a:rPr lang="en-GB" sz="25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suggests that 17 missed school days a year can equal 1 grade drop in achievement relative to their peers (DFES)</a:t>
            </a:r>
          </a:p>
          <a:p>
            <a:pPr marL="180594" indent="-180594" defTabSz="722376">
              <a:spcBef>
                <a:spcPts val="790"/>
              </a:spcBef>
            </a:pPr>
            <a:endParaRPr lang="en-GB" sz="252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594" indent="-180594" defTabSz="722376">
              <a:spcBef>
                <a:spcPts val="790"/>
              </a:spcBef>
            </a:pPr>
            <a:r>
              <a:rPr lang="en-GB" sz="25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Positively – improving attendance can increase their grades!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1733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12"/>
    </mc:Choice>
    <mc:Fallback xmlns="">
      <p:transition spd="slow" advTm="6261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F2848-8DBC-4F60-BAE2-329B93B6A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4660287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/>
              <a:t>Do the work!</a:t>
            </a:r>
            <a:br>
              <a:rPr lang="en-GB" sz="3700" dirty="0"/>
            </a:br>
            <a:br>
              <a:rPr lang="en-GB" sz="3700" dirty="0"/>
            </a:br>
            <a:r>
              <a:rPr lang="en-GB" sz="3700" dirty="0"/>
              <a:t>Classwork – don’t waste the time with the teachers</a:t>
            </a:r>
            <a:br>
              <a:rPr lang="en-GB" sz="3700" dirty="0"/>
            </a:br>
            <a:br>
              <a:rPr lang="en-GB" sz="3700" dirty="0"/>
            </a:br>
            <a:r>
              <a:rPr lang="en-GB" sz="3700" dirty="0"/>
              <a:t>Homework – do it on time and don’t just dash it off</a:t>
            </a:r>
            <a:br>
              <a:rPr lang="en-GB" sz="3700" dirty="0"/>
            </a:br>
            <a:br>
              <a:rPr lang="en-GB" sz="3700" dirty="0"/>
            </a:br>
            <a:r>
              <a:rPr lang="en-GB" sz="3700" dirty="0"/>
              <a:t>Revision – start NOW!</a:t>
            </a:r>
          </a:p>
        </p:txBody>
      </p:sp>
    </p:spTree>
    <p:extLst>
      <p:ext uri="{BB962C8B-B14F-4D97-AF65-F5344CB8AC3E}">
        <p14:creationId xmlns:p14="http://schemas.microsoft.com/office/powerpoint/2010/main" val="30862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1"/>
    </mc:Choice>
    <mc:Fallback xmlns="">
      <p:transition spd="slow" advTm="14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338" y="365125"/>
            <a:ext cx="7557460" cy="19527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emotional journey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Content Placeholder 9" descr="Slippery Road">
            <a:extLst>
              <a:ext uri="{FF2B5EF4-FFF2-40B4-BE49-F238E27FC236}">
                <a16:creationId xmlns:a16="http://schemas.microsoft.com/office/drawing/2014/main" id="{D41FD754-61C4-443A-86E4-F5A71DC1C8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7424" y="2317869"/>
            <a:ext cx="7060094" cy="38590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Year 11 = change and pressure and stress!</a:t>
            </a:r>
          </a:p>
          <a:p>
            <a:r>
              <a:rPr lang="en-US" dirty="0"/>
              <a:t>Even though we don’t anticipate school’s closing again, your son’s and daughter’s have had a difficult preparation for GCSE</a:t>
            </a:r>
          </a:p>
          <a:p>
            <a:r>
              <a:rPr lang="en-US" dirty="0"/>
              <a:t>Change </a:t>
            </a:r>
            <a:r>
              <a:rPr lang="en-US" u="sng" dirty="0"/>
              <a:t>always</a:t>
            </a:r>
            <a:r>
              <a:rPr lang="en-US" dirty="0"/>
              <a:t> brings on an emotional reaction. </a:t>
            </a:r>
          </a:p>
          <a:p>
            <a:r>
              <a:rPr lang="en-US" dirty="0"/>
              <a:t>Understanding the emotional journey helps</a:t>
            </a:r>
          </a:p>
          <a:p>
            <a:r>
              <a:rPr lang="en-US" dirty="0"/>
              <a:t>Be prepared to support them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7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54"/>
    </mc:Choice>
    <mc:Fallback xmlns="">
      <p:transition spd="slow" advTm="3465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BDEA-79A0-B9D1-2F8D-90029A5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Practically -  Make a revision timetable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0C99-666E-2F30-C7D3-5B718E47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Don’t spend too long on one subject</a:t>
            </a:r>
          </a:p>
          <a:p>
            <a:r>
              <a:rPr lang="en-US" sz="3600" dirty="0"/>
              <a:t>Switch between subjects</a:t>
            </a:r>
          </a:p>
          <a:p>
            <a:r>
              <a:rPr lang="en-US" sz="3600" dirty="0"/>
              <a:t>Make sure it is realistic and there is time for breaks and down time</a:t>
            </a:r>
          </a:p>
          <a:p>
            <a:r>
              <a:rPr lang="en-US" sz="3600" dirty="0"/>
              <a:t>Include space for learning and studying new material as well as for revising old material</a:t>
            </a:r>
          </a:p>
          <a:p>
            <a:r>
              <a:rPr lang="en-US" sz="3600" dirty="0"/>
              <a:t>Go back over topics again and again over time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6891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6D229-00B0-5560-C819-1DB14291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082" y="1187667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you’re not sure how to support with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5E2B-7A92-E19D-155F-FABF85E7B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54" y="3579310"/>
            <a:ext cx="4805691" cy="15878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Get in contact with their subject teacher!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3DD4EC60-3D32-AD66-4582-B7F7B6D8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5509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34AF-2823-4D94-92D3-C6922F8A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How can parents support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106107-11D4-4F60-9C87-2C0183494F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3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2"/>
    </mc:Choice>
    <mc:Fallback xmlns="">
      <p:transition spd="slow" advTm="474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403" y="643468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1"/>
    </mc:Choice>
    <mc:Fallback xmlns="">
      <p:transition spd="slow" advTm="360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6A76F-2526-8C64-9121-BADD37BB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u="sng" kern="1200">
                <a:latin typeface="+mj-lt"/>
                <a:ea typeface="+mj-ea"/>
                <a:cs typeface="+mj-cs"/>
              </a:rPr>
              <a:t>Headline Measures – this year’s GCSE results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DCBE9-AD63-95E0-6DB9-1CD209926B33}"/>
              </a:ext>
            </a:extLst>
          </p:cNvPr>
          <p:cNvSpPr txBox="1"/>
          <p:nvPr/>
        </p:nvSpPr>
        <p:spPr>
          <a:xfrm>
            <a:off x="609599" y="1600201"/>
            <a:ext cx="95415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/>
              <a:buChar char="o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D05ACEB-5E98-6C08-DF9D-0007B85DC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74097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27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A805B8-3B6E-6432-4440-E9AFECD89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044" y="2090114"/>
            <a:ext cx="3382890" cy="24818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know what we are doing and have a tried and tested routine around year 11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0183E4A-0DEE-CE69-4877-443818468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014" y="964850"/>
            <a:ext cx="6068786" cy="4928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We will teach them and give them the resources they need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We will offer support for students who we think are falling behind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We will monitor and check how well students are doing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We will keep in contact with you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We will look out for the pastoral needs of our students</a:t>
            </a:r>
          </a:p>
        </p:txBody>
      </p:sp>
    </p:spTree>
    <p:extLst>
      <p:ext uri="{BB962C8B-B14F-4D97-AF65-F5344CB8AC3E}">
        <p14:creationId xmlns:p14="http://schemas.microsoft.com/office/powerpoint/2010/main" val="206940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BB498-8912-7145-8FEE-832A06B99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The journey starts now …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7E105D5-A6ED-B8B3-41A2-E6D2F2939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n-GB"/>
          </a:p>
        </p:txBody>
      </p:sp>
      <p:pic>
        <p:nvPicPr>
          <p:cNvPr id="6" name="Picture 5" descr="Wide view of a road">
            <a:extLst>
              <a:ext uri="{FF2B5EF4-FFF2-40B4-BE49-F238E27FC236}">
                <a16:creationId xmlns:a16="http://schemas.microsoft.com/office/drawing/2014/main" id="{818485F7-01A8-48F0-684E-94D016444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5" r="2499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22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048DC-FE82-443D-A0B0-05BA7A093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094" y="1058780"/>
            <a:ext cx="5602705" cy="3092116"/>
          </a:xfrm>
        </p:spPr>
        <p:txBody>
          <a:bodyPr anchor="ctr">
            <a:normAutofit/>
          </a:bodyPr>
          <a:lstStyle/>
          <a:p>
            <a:pPr algn="l"/>
            <a:r>
              <a:rPr lang="en-GB" sz="5200"/>
              <a:t>Practical Information for parents!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867B6-2E04-47FF-863B-2C18841E4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41616"/>
            <a:ext cx="3781926" cy="1246472"/>
          </a:xfrm>
        </p:spPr>
        <p:txBody>
          <a:bodyPr anchor="ctr">
            <a:norm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9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B0323-4A88-4680-AA86-655D7BED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GCSE exams this year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14CD6-ABCA-4241-B54D-B9A4F3C77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r>
              <a:rPr lang="en-GB" sz="2000"/>
              <a:t>Should be back to “normal”</a:t>
            </a:r>
          </a:p>
          <a:p>
            <a:r>
              <a:rPr lang="en-GB" sz="2000"/>
              <a:t>Have continued our success at GCSE level</a:t>
            </a:r>
          </a:p>
          <a:p>
            <a:r>
              <a:rPr lang="en-GB" sz="2000"/>
              <a:t>The final section of the journey starts now – most learning will take place in this term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19133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303EB-7BEE-4727-8704-8EA29C65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A9708-7C8B-4832-AADD-C403EDE36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GB" sz="1700"/>
              <a:t>Start of term – period 7 and tutor time intervention continues</a:t>
            </a:r>
          </a:p>
          <a:p>
            <a:r>
              <a:rPr lang="en-GB" sz="1700"/>
              <a:t>19</a:t>
            </a:r>
            <a:r>
              <a:rPr lang="en-GB" sz="1700" baseline="30000"/>
              <a:t>th</a:t>
            </a:r>
            <a:r>
              <a:rPr lang="en-GB" sz="1700"/>
              <a:t>  October – full reports issued</a:t>
            </a:r>
          </a:p>
          <a:p>
            <a:r>
              <a:rPr lang="en-GB" sz="1700"/>
              <a:t>Half Term– holiday intervention (26</a:t>
            </a:r>
            <a:r>
              <a:rPr lang="en-GB" sz="1700" baseline="30000"/>
              <a:t>th</a:t>
            </a:r>
            <a:r>
              <a:rPr lang="en-GB" sz="1700"/>
              <a:t> and 27</a:t>
            </a:r>
            <a:r>
              <a:rPr lang="en-GB" sz="1700" baseline="30000"/>
              <a:t>th</a:t>
            </a:r>
            <a:r>
              <a:rPr lang="en-GB" sz="1700"/>
              <a:t>)</a:t>
            </a:r>
          </a:p>
          <a:p>
            <a:r>
              <a:rPr lang="en-GB" sz="1700"/>
              <a:t>16</a:t>
            </a:r>
            <a:r>
              <a:rPr lang="en-GB" sz="1700" baseline="30000"/>
              <a:t>th</a:t>
            </a:r>
            <a:r>
              <a:rPr lang="en-GB" sz="1700"/>
              <a:t> November– Year 11 mocks (results sent home by Christmas – will include a “target” grade to use for college applications</a:t>
            </a:r>
          </a:p>
          <a:p>
            <a:r>
              <a:rPr lang="en-GB" sz="1700"/>
              <a:t>16</a:t>
            </a:r>
            <a:r>
              <a:rPr lang="en-GB" sz="1700" baseline="30000"/>
              <a:t>th</a:t>
            </a:r>
            <a:r>
              <a:rPr lang="en-GB" sz="1700"/>
              <a:t> November – Sixth form open evening</a:t>
            </a:r>
          </a:p>
          <a:p>
            <a:r>
              <a:rPr lang="en-GB" sz="1700"/>
              <a:t>Thursday 11</a:t>
            </a:r>
            <a:r>
              <a:rPr lang="en-GB" sz="1700" baseline="30000"/>
              <a:t>th</a:t>
            </a:r>
            <a:r>
              <a:rPr lang="en-GB" sz="1700"/>
              <a:t> January – Year 11 Parents evening</a:t>
            </a:r>
          </a:p>
          <a:p>
            <a:r>
              <a:rPr lang="en-GB" sz="1700"/>
              <a:t>February Half Term– holiday intervention (15</a:t>
            </a:r>
            <a:r>
              <a:rPr lang="en-GB" sz="1700" baseline="30000"/>
              <a:t>th</a:t>
            </a:r>
            <a:r>
              <a:rPr lang="en-GB" sz="1700"/>
              <a:t> and 16</a:t>
            </a:r>
            <a:r>
              <a:rPr lang="en-GB" sz="1700" baseline="30000"/>
              <a:t>th</a:t>
            </a:r>
            <a:r>
              <a:rPr lang="en-GB" sz="1700"/>
              <a:t> )</a:t>
            </a:r>
          </a:p>
          <a:p>
            <a:r>
              <a:rPr lang="en-GB" sz="1700"/>
              <a:t>Wb 19</a:t>
            </a:r>
            <a:r>
              <a:rPr lang="en-GB" sz="1700" baseline="30000"/>
              <a:t>th</a:t>
            </a:r>
            <a:r>
              <a:rPr lang="en-GB" sz="1700"/>
              <a:t> February – Year 11 Mocks part II</a:t>
            </a:r>
          </a:p>
          <a:p>
            <a:endParaRPr lang="en-GB" sz="1700"/>
          </a:p>
          <a:p>
            <a:endParaRPr lang="en-GB" sz="17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281B3-9747-4371-9187-53F4C0F03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GB" sz="2200"/>
              <a:t>March to May – NEA deadlines</a:t>
            </a:r>
          </a:p>
          <a:p>
            <a:r>
              <a:rPr lang="en-GB" sz="2200"/>
              <a:t>10</a:t>
            </a:r>
            <a:r>
              <a:rPr lang="en-GB" sz="2200" baseline="30000"/>
              <a:t>th</a:t>
            </a:r>
            <a:r>
              <a:rPr lang="en-GB" sz="2200"/>
              <a:t> – 12</a:t>
            </a:r>
            <a:r>
              <a:rPr lang="en-GB" sz="2200" baseline="30000"/>
              <a:t>th</a:t>
            </a:r>
            <a:r>
              <a:rPr lang="en-GB" sz="2200"/>
              <a:t>  April – holiday intervention</a:t>
            </a:r>
          </a:p>
          <a:p>
            <a:r>
              <a:rPr lang="en-GB" sz="2200"/>
              <a:t>Tbc around 9</a:t>
            </a:r>
            <a:r>
              <a:rPr lang="en-GB" sz="2200" baseline="30000"/>
              <a:t>th</a:t>
            </a:r>
            <a:r>
              <a:rPr lang="en-GB" sz="2200"/>
              <a:t> May – GCSEs start</a:t>
            </a:r>
          </a:p>
          <a:p>
            <a:r>
              <a:rPr lang="en-GB" sz="2200"/>
              <a:t>27</a:t>
            </a:r>
            <a:r>
              <a:rPr lang="en-GB" sz="2200" baseline="30000"/>
              <a:t>th</a:t>
            </a:r>
            <a:r>
              <a:rPr lang="en-GB" sz="2200"/>
              <a:t> May - half term. (holiday intervention 29</a:t>
            </a:r>
            <a:r>
              <a:rPr lang="en-GB" sz="2200" baseline="30000"/>
              <a:t>th</a:t>
            </a:r>
            <a:r>
              <a:rPr lang="en-GB" sz="2200"/>
              <a:t> – 31</a:t>
            </a:r>
            <a:r>
              <a:rPr lang="en-GB" sz="2200" baseline="30000"/>
              <a:t>st</a:t>
            </a:r>
            <a:r>
              <a:rPr lang="en-GB" sz="2200"/>
              <a:t> )</a:t>
            </a:r>
          </a:p>
          <a:p>
            <a:r>
              <a:rPr lang="en-GB" sz="2200"/>
              <a:t>Around 19</a:t>
            </a:r>
            <a:r>
              <a:rPr lang="en-GB" sz="2200" baseline="30000"/>
              <a:t>th</a:t>
            </a:r>
            <a:r>
              <a:rPr lang="en-GB" sz="2200"/>
              <a:t> June – GCSEs finish officially (it may well be earlier – check exam board dates)</a:t>
            </a:r>
          </a:p>
          <a:p>
            <a:r>
              <a:rPr lang="en-GB" sz="2200"/>
              <a:t>TBC – GCSE results day – usually Thursday at end of August – 22</a:t>
            </a:r>
            <a:r>
              <a:rPr lang="en-GB" sz="2200" baseline="30000"/>
              <a:t>nd</a:t>
            </a:r>
            <a:r>
              <a:rPr lang="en-GB" sz="2200"/>
              <a:t> ?</a:t>
            </a:r>
            <a:r>
              <a:rPr lang="en-GB" sz="2200" baseline="30000"/>
              <a:t>   </a:t>
            </a:r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1477698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|10.7|1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799</Words>
  <Application>Microsoft Office PowerPoint</Application>
  <PresentationFormat>Widescreen</PresentationFormat>
  <Paragraphs>122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The emotional journey</vt:lpstr>
      <vt:lpstr>PowerPoint Presentation</vt:lpstr>
      <vt:lpstr>Headline Measures – this year’s GCSE results</vt:lpstr>
      <vt:lpstr>We know what we are doing and have a tried and tested routine around year 11</vt:lpstr>
      <vt:lpstr>The journey starts now …</vt:lpstr>
      <vt:lpstr>Practical Information for parents!</vt:lpstr>
      <vt:lpstr>GCSE exams this year</vt:lpstr>
      <vt:lpstr>Key Dates</vt:lpstr>
      <vt:lpstr>Intervention – period 7 and Half terms</vt:lpstr>
      <vt:lpstr>NEA subjects</vt:lpstr>
      <vt:lpstr>Next Steps</vt:lpstr>
      <vt:lpstr>Nicer things</vt:lpstr>
      <vt:lpstr>Who to contact …</vt:lpstr>
      <vt:lpstr>What can your children do to be successful??</vt:lpstr>
      <vt:lpstr>Reminder – how to be successful</vt:lpstr>
      <vt:lpstr>PowerPoint Presentation</vt:lpstr>
      <vt:lpstr>Attendance – turn up!</vt:lpstr>
      <vt:lpstr>Do the work!  Classwork – don’t waste the time with the teachers  Homework – do it on time and don’t just dash it off  Revision – start NOW!</vt:lpstr>
      <vt:lpstr>1. Practically -  Make a revision timetable </vt:lpstr>
      <vt:lpstr>If you’re not sure how to support with revision</vt:lpstr>
      <vt:lpstr>How can parents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Stevenson</dc:creator>
  <cp:lastModifiedBy>Dave Stevenson</cp:lastModifiedBy>
  <cp:revision>1</cp:revision>
  <dcterms:created xsi:type="dcterms:W3CDTF">2023-09-05T14:33:15Z</dcterms:created>
  <dcterms:modified xsi:type="dcterms:W3CDTF">2023-09-07T15:31:50Z</dcterms:modified>
</cp:coreProperties>
</file>