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358" r:id="rId5"/>
    <p:sldId id="343" r:id="rId6"/>
    <p:sldId id="344" r:id="rId7"/>
    <p:sldId id="345" r:id="rId8"/>
    <p:sldId id="324" r:id="rId9"/>
    <p:sldId id="337" r:id="rId10"/>
    <p:sldId id="346" r:id="rId11"/>
    <p:sldId id="347" r:id="rId12"/>
    <p:sldId id="363" r:id="rId13"/>
    <p:sldId id="362" r:id="rId14"/>
    <p:sldId id="360" r:id="rId15"/>
    <p:sldId id="34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2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A15FE6-148F-4CEE-B274-176D1C9B2F60}" v="7" dt="2025-09-25T15:29:32.619"/>
    <p1510:client id="{DC3AC517-0601-D39A-AB9E-A1113E594479}" v="39" dt="2025-09-25T17:52:46.8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0909" autoAdjust="0"/>
  </p:normalViewPr>
  <p:slideViewPr>
    <p:cSldViewPr snapToGrid="0" snapToObjects="1">
      <p:cViewPr varScale="1">
        <p:scale>
          <a:sx n="100" d="100"/>
          <a:sy n="100" d="100"/>
        </p:scale>
        <p:origin x="195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1D5D1-9BC1-4F7F-A44F-65412C3BE7AC}" type="datetimeFigureOut">
              <a:rPr lang="en-GB" smtClean="0"/>
              <a:pPr/>
              <a:t>26/09/2025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99081-B6C3-4953-A726-2C035E88DC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71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99081-B6C3-4953-A726-2C035E88DC2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67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99081-B6C3-4953-A726-2C035E88DC2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836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5AC0D-A116-8E4A-9B5A-E0C7D42BD9B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157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99081-B6C3-4953-A726-2C035E88DC2E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22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02177"/>
            <a:ext cx="6400800" cy="212064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507D8-6A6B-7747-8874-FCC69FA7F770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F662-C660-284A-8249-8BDB27697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01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507D8-6A6B-7747-8874-FCC69FA7F770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F662-C660-284A-8249-8BDB27697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27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507D8-6A6B-7747-8874-FCC69FA7F770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F662-C660-284A-8249-8BDB27697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18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507D8-6A6B-7747-8874-FCC69FA7F770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F662-C660-284A-8249-8BDB27697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1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507D8-6A6B-7747-8874-FCC69FA7F770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F662-C660-284A-8249-8BDB27697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18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507D8-6A6B-7747-8874-FCC69FA7F770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F662-C660-284A-8249-8BDB27697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7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507D8-6A6B-7747-8874-FCC69FA7F770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F662-C660-284A-8249-8BDB27697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7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507D8-6A6B-7747-8874-FCC69FA7F770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F662-C660-284A-8249-8BDB27697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6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507D8-6A6B-7747-8874-FCC69FA7F770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F662-C660-284A-8249-8BDB27697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1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507D8-6A6B-7747-8874-FCC69FA7F770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F662-C660-284A-8249-8BDB27697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7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507D8-6A6B-7747-8874-FCC69FA7F770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F662-C660-284A-8249-8BDB27697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1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ore_bg_mono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8237"/>
            <a:ext cx="9144000" cy="495976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D2C7B"/>
                </a:solidFill>
              </a:defRPr>
            </a:lvl1pPr>
          </a:lstStyle>
          <a:p>
            <a:fld id="{B5C507D8-6A6B-7747-8874-FCC69FA7F770}" type="datetimeFigureOut">
              <a:rPr lang="en-US" smtClean="0"/>
              <a:pPr/>
              <a:t>9/26/2025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D2C7B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D2C7B"/>
                </a:solidFill>
              </a:defRPr>
            </a:lvl1pPr>
          </a:lstStyle>
          <a:p>
            <a:fld id="{AC58F662-C660-284A-8249-8BDB276970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s_logo_badge_purple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98" y="179102"/>
            <a:ext cx="614766" cy="140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500" kern="1200">
          <a:solidFill>
            <a:srgbClr val="4D2C7B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:\Documents\EDUCATION LONDON\COMPANY\RUSSELL EDUCATION TRUST\Logo\RET_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297" y="5834884"/>
            <a:ext cx="1253513" cy="91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145" y="190492"/>
            <a:ext cx="7987862" cy="64325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dirty="0">
                <a:solidFill>
                  <a:srgbClr val="7030A0"/>
                </a:solidFill>
              </a:rPr>
              <a:t>A warm welcome to King’s School on our Open Evening 2025 </a:t>
            </a:r>
          </a:p>
          <a:p>
            <a:pPr algn="ctr"/>
            <a:endParaRPr lang="en-GB" sz="3600" dirty="0">
              <a:solidFill>
                <a:srgbClr val="7030A0"/>
              </a:solidFill>
            </a:endParaRPr>
          </a:p>
          <a:p>
            <a:pPr algn="ctr"/>
            <a:endParaRPr lang="en-GB" sz="3600" dirty="0">
              <a:solidFill>
                <a:srgbClr val="7030A0"/>
              </a:solidFill>
            </a:endParaRPr>
          </a:p>
          <a:p>
            <a:pPr algn="ctr"/>
            <a:endParaRPr lang="en-GB" sz="3600" dirty="0">
              <a:solidFill>
                <a:srgbClr val="7030A0"/>
              </a:solidFill>
            </a:endParaRPr>
          </a:p>
          <a:p>
            <a:pPr algn="ctr"/>
            <a:endParaRPr lang="en-GB" sz="3600" dirty="0">
              <a:solidFill>
                <a:srgbClr val="7030A0"/>
              </a:solidFill>
            </a:endParaRPr>
          </a:p>
          <a:p>
            <a:pPr algn="ctr"/>
            <a:endParaRPr lang="en-GB" sz="3600" dirty="0">
              <a:solidFill>
                <a:srgbClr val="7030A0"/>
              </a:solidFill>
            </a:endParaRPr>
          </a:p>
          <a:p>
            <a:pPr algn="ctr"/>
            <a:endParaRPr lang="en-GB" sz="3600" dirty="0">
              <a:solidFill>
                <a:srgbClr val="7030A0"/>
              </a:solidFill>
            </a:endParaRPr>
          </a:p>
          <a:p>
            <a:pPr algn="ctr"/>
            <a:endParaRPr lang="en-GB" sz="3600" dirty="0">
              <a:solidFill>
                <a:srgbClr val="7030A0"/>
              </a:solidFill>
            </a:endParaRPr>
          </a:p>
          <a:p>
            <a:pPr algn="ctr"/>
            <a:endParaRPr lang="en-GB" sz="3200" dirty="0">
              <a:solidFill>
                <a:srgbClr val="7030A0"/>
              </a:solidFill>
            </a:endParaRPr>
          </a:p>
          <a:p>
            <a:pPr algn="ctr"/>
            <a:endParaRPr lang="en-GB" sz="2800" dirty="0">
              <a:solidFill>
                <a:srgbClr val="7030A0"/>
              </a:solidFill>
            </a:endParaRPr>
          </a:p>
          <a:p>
            <a:pPr algn="ctr"/>
            <a:r>
              <a:rPr lang="en-GB" sz="2800" dirty="0">
                <a:solidFill>
                  <a:srgbClr val="7030A0"/>
                </a:solidFill>
              </a:rPr>
              <a:t>Presentation by Mrs Sarah Price – Headteacher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824833-D9B6-E3A1-BA77-72A1F6491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18" y="1894737"/>
            <a:ext cx="4415882" cy="32561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5A8160-9FA5-515D-5FB2-CEB4E6B9B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120" y="1816001"/>
            <a:ext cx="4279890" cy="333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3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C30E1-760F-DBE0-A5BB-A7537EDF5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 7 Students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49204A-2EBD-D3B2-3C92-A50C60CB3DDA}"/>
              </a:ext>
            </a:extLst>
          </p:cNvPr>
          <p:cNvSpPr txBox="1"/>
          <p:nvPr/>
        </p:nvSpPr>
        <p:spPr>
          <a:xfrm>
            <a:off x="1622502" y="5054225"/>
            <a:ext cx="3222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Lara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4520AC-0302-4283-DD5F-64D71BA76D60}"/>
              </a:ext>
            </a:extLst>
          </p:cNvPr>
          <p:cNvSpPr txBox="1"/>
          <p:nvPr/>
        </p:nvSpPr>
        <p:spPr>
          <a:xfrm>
            <a:off x="5364877" y="5054225"/>
            <a:ext cx="2641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Robin</a:t>
            </a:r>
          </a:p>
        </p:txBody>
      </p:sp>
    </p:spTree>
    <p:extLst>
      <p:ext uri="{BB962C8B-B14F-4D97-AF65-F5344CB8AC3E}">
        <p14:creationId xmlns:p14="http://schemas.microsoft.com/office/powerpoint/2010/main" val="700947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u="sng" dirty="0"/>
              <a:t>What do we want for our students when they leave 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578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GB" dirty="0"/>
              <a:t>A great set of results to open doors for them; </a:t>
            </a:r>
          </a:p>
          <a:p>
            <a:pPr>
              <a:lnSpc>
                <a:spcPct val="150000"/>
              </a:lnSpc>
            </a:pPr>
            <a:r>
              <a:rPr lang="en-GB" dirty="0"/>
              <a:t>A love of learning, in the classroom and outside of it, and a desire to be a lifelong learner;</a:t>
            </a:r>
          </a:p>
          <a:p>
            <a:pPr>
              <a:lnSpc>
                <a:spcPct val="150000"/>
              </a:lnSpc>
            </a:pPr>
            <a:r>
              <a:rPr lang="en-GB" dirty="0"/>
              <a:t>A clear sense of their own identity and self-worth;</a:t>
            </a:r>
          </a:p>
          <a:p>
            <a:pPr>
              <a:lnSpc>
                <a:spcPct val="150000"/>
              </a:lnSpc>
            </a:pPr>
            <a:r>
              <a:rPr lang="en-GB" dirty="0"/>
              <a:t>The knowledge that they have had the opportunity to explore their spirituality at school and ask some ‘bigger questions’ of life that are not on the standard curriculum;</a:t>
            </a:r>
          </a:p>
          <a:p>
            <a:pPr>
              <a:lnSpc>
                <a:spcPct val="150000"/>
              </a:lnSpc>
            </a:pPr>
            <a:r>
              <a:rPr lang="en-GB" dirty="0"/>
              <a:t>Happy memories and the knowledge that they were known and loved during their time with us. </a:t>
            </a:r>
          </a:p>
        </p:txBody>
      </p:sp>
    </p:spTree>
    <p:extLst>
      <p:ext uri="{BB962C8B-B14F-4D97-AF65-F5344CB8AC3E}">
        <p14:creationId xmlns:p14="http://schemas.microsoft.com/office/powerpoint/2010/main" val="2688705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09" y="46860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You are most welcome in our school this evening – we hope you will choose to join our special community next year!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CB3D5-1BA7-99A3-2EEF-D7CB74DF1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018" y="2017196"/>
            <a:ext cx="6230745" cy="437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03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864" y="1799214"/>
            <a:ext cx="8758272" cy="3905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/>
              <a:t>Distinctive </a:t>
            </a:r>
            <a:r>
              <a:rPr lang="en-GB" sz="2400" b="1" dirty="0"/>
              <a:t>Christian values and ethos </a:t>
            </a:r>
            <a:r>
              <a:rPr lang="en-GB" sz="2400" dirty="0"/>
              <a:t>which permeate everything we do – core value of Love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b="1" dirty="0"/>
              <a:t>Academic stretch and support for all </a:t>
            </a:r>
            <a:r>
              <a:rPr lang="en-GB" sz="2400" dirty="0"/>
              <a:t>to ensure enjoyment of learning and excellent outcomes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b="1" dirty="0"/>
              <a:t>Outstanding pastoral care</a:t>
            </a:r>
            <a:r>
              <a:rPr lang="en-GB" sz="2400" dirty="0"/>
              <a:t>, nurturing culture and positive relationships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/>
              <a:t>Heavily invested and highly skilled and </a:t>
            </a:r>
            <a:r>
              <a:rPr lang="en-GB" sz="2400" b="1" dirty="0"/>
              <a:t>successful staff team</a:t>
            </a:r>
          </a:p>
        </p:txBody>
      </p:sp>
      <p:pic>
        <p:nvPicPr>
          <p:cNvPr id="4" name="Picture 1" descr="K:\Documents\EDUCATION LONDON\COMPANY\RUSSELL EDUCATION TRUST\Logo\RET_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333" y="6058483"/>
            <a:ext cx="89058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CD0B81-DDE3-4009-BFE3-81837873D39E}"/>
              </a:ext>
            </a:extLst>
          </p:cNvPr>
          <p:cNvSpPr/>
          <p:nvPr/>
        </p:nvSpPr>
        <p:spPr>
          <a:xfrm>
            <a:off x="99080" y="325098"/>
            <a:ext cx="796755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Is this school right for my child? Can I see them flourishing here?</a:t>
            </a:r>
          </a:p>
        </p:txBody>
      </p:sp>
    </p:spTree>
    <p:extLst>
      <p:ext uri="{BB962C8B-B14F-4D97-AF65-F5344CB8AC3E}">
        <p14:creationId xmlns:p14="http://schemas.microsoft.com/office/powerpoint/2010/main" val="282015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283" y="226337"/>
            <a:ext cx="5658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>
                <a:solidFill>
                  <a:srgbClr val="7030A0"/>
                </a:solidFill>
              </a:rPr>
              <a:t>Who am I?</a:t>
            </a:r>
          </a:p>
        </p:txBody>
      </p:sp>
      <p:pic>
        <p:nvPicPr>
          <p:cNvPr id="4" name="Picture 1" descr="K:\Documents\EDUCATION LONDON\COMPANY\RUSSELL EDUCATION TRUST\Logo\RET_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86" y="6015046"/>
            <a:ext cx="89058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139" y="369780"/>
            <a:ext cx="2437054" cy="1620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29" y="1333864"/>
            <a:ext cx="1500725" cy="1368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B132F2-1B11-C467-C3B6-71EDD84EC3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1734" y="2217747"/>
            <a:ext cx="2876983" cy="298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769849-1B41-6798-84DE-5DE3E51618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187" y="3357108"/>
            <a:ext cx="4053453" cy="33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6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444" y="289711"/>
            <a:ext cx="7351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7030A0"/>
                </a:solidFill>
              </a:rPr>
              <a:t>Distinctive Christian Ethos and Values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527" y="1022570"/>
            <a:ext cx="7876514" cy="557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“Let all that you do be done in love.” 1 Corinthians 16:14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School vision statement: “</a:t>
            </a:r>
            <a:r>
              <a:rPr lang="en-US" sz="2000" b="1" dirty="0"/>
              <a:t>To share God's love and wisdom, and enable our school community to flourish emotionally, academically, and spiritually.”</a:t>
            </a:r>
            <a:endParaRPr lang="en-GB" sz="2000" b="1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Biblical Christian values of </a:t>
            </a:r>
            <a:r>
              <a:rPr lang="en-GB" sz="2000" b="1" u="sng" dirty="0"/>
              <a:t>Love</a:t>
            </a:r>
            <a:r>
              <a:rPr lang="en-GB" sz="2000" dirty="0"/>
              <a:t>, Forgiveness, Respect and Responsibility promoted daily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Daily tutor worship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Inclusive collective worship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RP as part of the core curriculum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Character education &amp; relationships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Opportunities to serve and grow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Fully accessible and inclusive of all</a:t>
            </a:r>
          </a:p>
        </p:txBody>
      </p:sp>
      <p:pic>
        <p:nvPicPr>
          <p:cNvPr id="4" name="Picture 1" descr="K:\Documents\EDUCATION LONDON\COMPANY\RUSSELL EDUCATION TRUST\Logo\RET_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86" y="6015046"/>
            <a:ext cx="89058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D6F1D-6E25-6C9B-2BF6-A8C585F39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655" y="3668751"/>
            <a:ext cx="4437136" cy="307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14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062" y="167476"/>
            <a:ext cx="8229600" cy="893259"/>
          </a:xfrm>
        </p:spPr>
        <p:txBody>
          <a:bodyPr>
            <a:normAutofit fontScale="90000"/>
          </a:bodyPr>
          <a:lstStyle/>
          <a:p>
            <a:r>
              <a:rPr lang="en-GB" u="sng" dirty="0">
                <a:solidFill>
                  <a:srgbClr val="7030A0"/>
                </a:solidFill>
              </a:rPr>
              <a:t>High Standards and Academic Stretch and Support for all</a:t>
            </a:r>
            <a:endParaRPr lang="en-US" u="sng" dirty="0">
              <a:solidFill>
                <a:srgbClr val="7030A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5062" y="1330457"/>
            <a:ext cx="8687506" cy="506631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tx1"/>
                </a:solidFill>
              </a:rPr>
              <a:t>Uncompromising standards and ambition for all students, regardless of starting points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tx1"/>
                </a:solidFill>
              </a:rPr>
              <a:t>Regular tracking of progress and close communication with home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A traditional curriculum, with an emphasis on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chemeClr val="tx1"/>
                </a:solidFill>
              </a:rPr>
              <a:t>    Mathematics and English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Value placed on all subjects,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chemeClr val="tx1"/>
                </a:solidFill>
              </a:rPr>
              <a:t>     including the Arts and PE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Judicious use of ICT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Invested and talented staff team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A75DF7-2836-DF8C-4B96-2A2E1035E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985" y="3702206"/>
            <a:ext cx="4161953" cy="296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26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342900"/>
            <a:ext cx="8229600" cy="869451"/>
          </a:xfrm>
        </p:spPr>
        <p:txBody>
          <a:bodyPr>
            <a:noAutofit/>
          </a:bodyPr>
          <a:lstStyle/>
          <a:p>
            <a:r>
              <a:rPr lang="en-US" sz="3600" u="sng" dirty="0"/>
              <a:t>GCSE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96" y="1212351"/>
            <a:ext cx="7858941" cy="530274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A non-selective and fully comprehensive school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Outstanding results throughout the school’s history, including in 2024 and 2025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Outstanding overall attainment; top in the city for the past two years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81% of students achieving at least a grade 4 in both English and Mathematics 2025 (92% in 2024)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85% of students achieving at least a grade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 dirty="0"/>
              <a:t>4 in English (75% achieving a 5 or above) 2025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83% of students achieving at least a grade 4 in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 dirty="0"/>
              <a:t>Mathematics (66% achieving a 5 or above) 2025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35% of all grades at Grade 7+ 2025 (42% 2024)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Progress 8 +0.71 2024 (estimated +0.54 2025)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Students in receipt of SEND support outperformed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 dirty="0"/>
              <a:t>their peers not in receipt of support in terms of progress in 2025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007A6E-E33A-9DE6-B076-D4EA3FA0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97" y="3429000"/>
            <a:ext cx="248210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3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048"/>
            <a:ext cx="8229600" cy="948372"/>
          </a:xfrm>
        </p:spPr>
        <p:txBody>
          <a:bodyPr>
            <a:normAutofit fontScale="90000"/>
          </a:bodyPr>
          <a:lstStyle/>
          <a:p>
            <a:r>
              <a:rPr lang="en-GB" u="sng" dirty="0"/>
              <a:t>Outstanding Pastoral Care and Nurturing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291590"/>
            <a:ext cx="8222673" cy="4525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tx1"/>
                </a:solidFill>
              </a:rPr>
              <a:t>We actively nurture an orderly culture in which all students are known, valued and loved as individuals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tx1"/>
                </a:solidFill>
              </a:rPr>
              <a:t>We cultivate a clear sense of community and positive relationships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tx1"/>
                </a:solidFill>
              </a:rPr>
              <a:t>Outstanding pastoral care 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200" dirty="0">
                <a:solidFill>
                  <a:schemeClr val="tx1"/>
                </a:solidFill>
              </a:rPr>
              <a:t>a priority for all staff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tx1"/>
                </a:solidFill>
              </a:rPr>
              <a:t>Value placed on extracurricular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200" dirty="0">
                <a:solidFill>
                  <a:schemeClr val="tx1"/>
                </a:solidFill>
              </a:rPr>
              <a:t>and enrichment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tx1"/>
                </a:solidFill>
              </a:rPr>
              <a:t>Proactive response to current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200" dirty="0">
                <a:solidFill>
                  <a:schemeClr val="tx1"/>
                </a:solidFill>
              </a:rPr>
              <a:t>national and international challenges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200" dirty="0">
                <a:solidFill>
                  <a:schemeClr val="tx1"/>
                </a:solidFill>
              </a:rPr>
              <a:t>including smart phones and AI</a:t>
            </a:r>
          </a:p>
        </p:txBody>
      </p:sp>
      <p:pic>
        <p:nvPicPr>
          <p:cNvPr id="4" name="Picture 1" descr="K:\Documents\EDUCATION LONDON\COMPANY\RUSSELL EDUCATION TRUST\Logo\RET_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906" y="6034723"/>
            <a:ext cx="89058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CB947E-8792-ADEF-6B37-2A18EB574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02913"/>
            <a:ext cx="4572000" cy="36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49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" y="80328"/>
            <a:ext cx="8229600" cy="1143000"/>
          </a:xfrm>
        </p:spPr>
        <p:txBody>
          <a:bodyPr/>
          <a:lstStyle/>
          <a:p>
            <a:r>
              <a:rPr lang="en-GB" u="sng" dirty="0"/>
              <a:t>Our Permanent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90" y="1040131"/>
            <a:ext cx="8229600" cy="517594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Spacious, light and airy building with good temperature control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Quiet location – clearly defined boundaries ensure student safety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Excellent sports facilities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State of the art science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tx1"/>
                </a:solidFill>
              </a:rPr>
              <a:t>    laboratories and DT rooms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Outstanding provision for the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tx1"/>
                </a:solidFill>
              </a:rPr>
              <a:t>    arts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Direct bus routes from central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tx1"/>
                </a:solidFill>
              </a:rPr>
              <a:t>    Hove and Portslade in the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tx1"/>
                </a:solidFill>
              </a:rPr>
              <a:t>    mornings to the site and served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tx1"/>
                </a:solidFill>
              </a:rPr>
              <a:t>    by the new 3X service</a:t>
            </a:r>
          </a:p>
        </p:txBody>
      </p:sp>
      <p:pic>
        <p:nvPicPr>
          <p:cNvPr id="4" name="Picture 1" descr="K:\Documents\EDUCATION LONDON\COMPANY\RUSSELL EDUCATION TRUST\Logo\RET_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196" y="5989003"/>
            <a:ext cx="89058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575B91-AA99-90AA-AE49-4F545B93D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029" y="2560010"/>
            <a:ext cx="3389971" cy="42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7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AD4BB-B78C-E5FA-3188-0C737D647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00BFC-6BA9-5C6F-F800-113E7242C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" y="80328"/>
            <a:ext cx="8229600" cy="1143000"/>
          </a:xfrm>
        </p:spPr>
        <p:txBody>
          <a:bodyPr/>
          <a:lstStyle/>
          <a:p>
            <a:r>
              <a:rPr lang="en-GB" u="sng" dirty="0"/>
              <a:t>What is it like to be a Year 7 student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B1BA4-45B9-C4BE-8875-5B9A68183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90" y="1040131"/>
            <a:ext cx="8229600" cy="517594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Very well supported transition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Consistent morning tutor time and very careful tutor group allocation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Separate playground for social times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Early break and lunch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Optional homework for first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tx1"/>
                </a:solidFill>
              </a:rPr>
              <a:t>    half term and core homework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tx1"/>
                </a:solidFill>
              </a:rPr>
              <a:t>    only until Christmas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tx1"/>
                </a:solidFill>
              </a:rPr>
              <a:t>Year 9 buddy system</a:t>
            </a:r>
          </a:p>
        </p:txBody>
      </p:sp>
      <p:pic>
        <p:nvPicPr>
          <p:cNvPr id="4" name="Picture 1" descr="K:\Documents\EDUCATION LONDON\COMPANY\RUSSELL EDUCATION TRUST\Logo\RET_iD.jpg">
            <a:extLst>
              <a:ext uri="{FF2B5EF4-FFF2-40B4-BE49-F238E27FC236}">
                <a16:creationId xmlns:a16="http://schemas.microsoft.com/office/drawing/2014/main" id="{91DACABA-DA22-1733-D7C7-5432B675D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196" y="5989003"/>
            <a:ext cx="89058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8F1051-30DA-11F8-A227-E467B830D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771" y="3429001"/>
            <a:ext cx="432810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05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28BE4DC7A63541ABB1E34EB54D91B9" ma:contentTypeVersion="13" ma:contentTypeDescription="Create a new document." ma:contentTypeScope="" ma:versionID="cfa0d2550d60a1aef1c062d769bc5548">
  <xsd:schema xmlns:xsd="http://www.w3.org/2001/XMLSchema" xmlns:xs="http://www.w3.org/2001/XMLSchema" xmlns:p="http://schemas.microsoft.com/office/2006/metadata/properties" xmlns:ns2="42f4095e-ffa9-4c6a-99d3-8d5c5c4a0532" targetNamespace="http://schemas.microsoft.com/office/2006/metadata/properties" ma:root="true" ma:fieldsID="541660f56effd221a867776c12d1c900" ns2:_="">
    <xsd:import namespace="42f4095e-ffa9-4c6a-99d3-8d5c5c4a05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Location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4095e-ffa9-4c6a-99d3-8d5c5c4a05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ea1cce8-c7f8-4d79-b1f3-a95309df74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f4095e-ffa9-4c6a-99d3-8d5c5c4a053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C7B8502-4F38-4CA1-869E-B08612369E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f4095e-ffa9-4c6a-99d3-8d5c5c4a05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3F4E53-A175-43A3-930A-802B286B27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2CAA7F-D828-4B00-9372-F90B0BDA07FF}">
  <ds:schemaRefs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42f4095e-ffa9-4c6a-99d3-8d5c5c4a053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6534</TotalTime>
  <Words>693</Words>
  <Application>Microsoft Office PowerPoint</Application>
  <PresentationFormat>On-screen Show (4:3)</PresentationFormat>
  <Paragraphs>94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Courier New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High Standards and Academic Stretch and Support for all</vt:lpstr>
      <vt:lpstr>GCSE Results</vt:lpstr>
      <vt:lpstr>Outstanding Pastoral Care and Nurturing Culture</vt:lpstr>
      <vt:lpstr>Our Permanent Home</vt:lpstr>
      <vt:lpstr>What is it like to be a Year 7 student here?</vt:lpstr>
      <vt:lpstr>Year 7 Students</vt:lpstr>
      <vt:lpstr>What do we want for our students when they leave us?</vt:lpstr>
      <vt:lpstr>You are most welcome in our school this evening – we hope you will choose to join our special community next year!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</dc:creator>
  <cp:lastModifiedBy>Sarah Price</cp:lastModifiedBy>
  <cp:revision>209</cp:revision>
  <dcterms:created xsi:type="dcterms:W3CDTF">2013-06-12T12:28:42Z</dcterms:created>
  <dcterms:modified xsi:type="dcterms:W3CDTF">2025-09-26T14:41:31Z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3497400.00000000</vt:lpwstr>
  </property>
  <property fmtid="{D5CDD505-2E9C-101B-9397-08002B2CF9AE}" pid="3" name="ContentTypeId">
    <vt:lpwstr>0x0101009828BE4DC7A63541ABB1E34EB54D91B9</vt:lpwstr>
  </property>
  <property fmtid="{D5CDD505-2E9C-101B-9397-08002B2CF9AE}" pid="4" name="MediaServiceImageTags">
    <vt:lpwstr/>
  </property>
</Properties>
</file>