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8" r:id="rId5"/>
    <p:sldMasterId id="2147483750" r:id="rId6"/>
  </p:sldMasterIdLst>
  <p:sldIdLst>
    <p:sldId id="284" r:id="rId7"/>
    <p:sldId id="297" r:id="rId8"/>
    <p:sldId id="295" r:id="rId9"/>
    <p:sldId id="292" r:id="rId10"/>
    <p:sldId id="281" r:id="rId11"/>
    <p:sldId id="289" r:id="rId12"/>
    <p:sldId id="29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Rg st="1" end="7"/>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E0AA98-741A-93D2-33E1-DB9DCEFB8C5E}" v="42" dt="2025-09-05T14:18:38.5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5" Type="http://schemas.openxmlformats.org/officeDocument/2006/relationships/slideMaster" Target="slideMasters/slideMaster2.xml"/><Relationship Id="rId15" Type="http://schemas.openxmlformats.org/officeDocument/2006/relationships/viewProps" Target="viewProps.xml"/><Relationship Id="rId10" Type="http://schemas.openxmlformats.org/officeDocument/2006/relationships/slide" Target="slides/slide4.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5867B-BF5B-4B9F-9B73-53327FF7FE07}"/>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41F25D66-0ED1-4AE0-B846-D0EE38C9C536}"/>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5C6FE61E-DCBC-4F87-A7D8-59A69787909F}"/>
              </a:ext>
            </a:extLst>
          </p:cNvPr>
          <p:cNvSpPr txBox="1">
            <a:spLocks noGrp="1"/>
          </p:cNvSpPr>
          <p:nvPr>
            <p:ph type="dt" sz="half" idx="7"/>
          </p:nvPr>
        </p:nvSpPr>
        <p:spPr/>
        <p:txBody>
          <a:bodyPr/>
          <a:lstStyle>
            <a:lvl1pPr>
              <a:defRPr/>
            </a:lvl1pPr>
          </a:lstStyle>
          <a:p>
            <a:pPr lvl="0"/>
            <a:fld id="{FACBFD5B-D8B9-49B5-A564-2F1DD9F9AF5E}" type="datetime1">
              <a:rPr lang="en-GB"/>
              <a:pPr lvl="0"/>
              <a:t>08/09/2025</a:t>
            </a:fld>
            <a:endParaRPr lang="en-GB"/>
          </a:p>
        </p:txBody>
      </p:sp>
      <p:sp>
        <p:nvSpPr>
          <p:cNvPr id="5" name="Footer Placeholder 4">
            <a:extLst>
              <a:ext uri="{FF2B5EF4-FFF2-40B4-BE49-F238E27FC236}">
                <a16:creationId xmlns:a16="http://schemas.microsoft.com/office/drawing/2014/main" id="{6FDB4CD5-6970-410D-BACE-0B3A7439C0E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9682BC9-4CC3-4E08-B00B-52CAC3874003}"/>
              </a:ext>
            </a:extLst>
          </p:cNvPr>
          <p:cNvSpPr txBox="1">
            <a:spLocks noGrp="1"/>
          </p:cNvSpPr>
          <p:nvPr>
            <p:ph type="sldNum" sz="quarter" idx="8"/>
          </p:nvPr>
        </p:nvSpPr>
        <p:spPr/>
        <p:txBody>
          <a:bodyPr/>
          <a:lstStyle>
            <a:lvl1pPr>
              <a:defRPr/>
            </a:lvl1pPr>
          </a:lstStyle>
          <a:p>
            <a:pPr lvl="0"/>
            <a:fld id="{3068ACC6-547E-4CD8-A4E4-4B9094B38641}" type="slidenum">
              <a:t>‹#›</a:t>
            </a:fld>
            <a:endParaRPr lang="en-GB"/>
          </a:p>
        </p:txBody>
      </p:sp>
    </p:spTree>
    <p:extLst>
      <p:ext uri="{BB962C8B-B14F-4D97-AF65-F5344CB8AC3E}">
        <p14:creationId xmlns:p14="http://schemas.microsoft.com/office/powerpoint/2010/main" val="130803060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B7747-D45D-4DBA-B198-9C784C1B047C}"/>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CFC117C2-19FD-4E21-8C48-2A5A33F6FD5B}"/>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724023-75B7-4E23-ADC2-0E04998625D2}"/>
              </a:ext>
            </a:extLst>
          </p:cNvPr>
          <p:cNvSpPr txBox="1">
            <a:spLocks noGrp="1"/>
          </p:cNvSpPr>
          <p:nvPr>
            <p:ph type="dt" sz="half" idx="7"/>
          </p:nvPr>
        </p:nvSpPr>
        <p:spPr/>
        <p:txBody>
          <a:bodyPr/>
          <a:lstStyle>
            <a:lvl1pPr>
              <a:defRPr/>
            </a:lvl1pPr>
          </a:lstStyle>
          <a:p>
            <a:pPr lvl="0"/>
            <a:fld id="{5E74970D-D32F-4894-BCE2-236348AABA34}" type="datetime1">
              <a:rPr lang="en-GB"/>
              <a:pPr lvl="0"/>
              <a:t>08/09/2025</a:t>
            </a:fld>
            <a:endParaRPr lang="en-GB"/>
          </a:p>
        </p:txBody>
      </p:sp>
      <p:sp>
        <p:nvSpPr>
          <p:cNvPr id="5" name="Footer Placeholder 4">
            <a:extLst>
              <a:ext uri="{FF2B5EF4-FFF2-40B4-BE49-F238E27FC236}">
                <a16:creationId xmlns:a16="http://schemas.microsoft.com/office/drawing/2014/main" id="{EBB8E920-28EA-42BD-B406-CFB9C72A744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4B2B32E-7246-42D2-B279-613AD2D34285}"/>
              </a:ext>
            </a:extLst>
          </p:cNvPr>
          <p:cNvSpPr txBox="1">
            <a:spLocks noGrp="1"/>
          </p:cNvSpPr>
          <p:nvPr>
            <p:ph type="sldNum" sz="quarter" idx="8"/>
          </p:nvPr>
        </p:nvSpPr>
        <p:spPr/>
        <p:txBody>
          <a:bodyPr/>
          <a:lstStyle>
            <a:lvl1pPr>
              <a:defRPr/>
            </a:lvl1pPr>
          </a:lstStyle>
          <a:p>
            <a:pPr lvl="0"/>
            <a:fld id="{5592BB75-370F-425E-BDCE-BF5D87210CFE}" type="slidenum">
              <a:t>‹#›</a:t>
            </a:fld>
            <a:endParaRPr lang="en-GB"/>
          </a:p>
        </p:txBody>
      </p:sp>
    </p:spTree>
    <p:extLst>
      <p:ext uri="{BB962C8B-B14F-4D97-AF65-F5344CB8AC3E}">
        <p14:creationId xmlns:p14="http://schemas.microsoft.com/office/powerpoint/2010/main" val="79516445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02D122-E4D2-4260-8804-0ED483E56C31}"/>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B2A5E69C-0739-4E46-B081-6ACE793B28E4}"/>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8B97D0F-CA90-42D6-AB3B-443DE7F77D91}"/>
              </a:ext>
            </a:extLst>
          </p:cNvPr>
          <p:cNvSpPr txBox="1">
            <a:spLocks noGrp="1"/>
          </p:cNvSpPr>
          <p:nvPr>
            <p:ph type="dt" sz="half" idx="7"/>
          </p:nvPr>
        </p:nvSpPr>
        <p:spPr/>
        <p:txBody>
          <a:bodyPr/>
          <a:lstStyle>
            <a:lvl1pPr>
              <a:defRPr/>
            </a:lvl1pPr>
          </a:lstStyle>
          <a:p>
            <a:pPr lvl="0"/>
            <a:fld id="{98C52E39-62D8-45B8-8605-43B8038D88CF}" type="datetime1">
              <a:rPr lang="en-GB"/>
              <a:pPr lvl="0"/>
              <a:t>08/09/2025</a:t>
            </a:fld>
            <a:endParaRPr lang="en-GB"/>
          </a:p>
        </p:txBody>
      </p:sp>
      <p:sp>
        <p:nvSpPr>
          <p:cNvPr id="5" name="Footer Placeholder 4">
            <a:extLst>
              <a:ext uri="{FF2B5EF4-FFF2-40B4-BE49-F238E27FC236}">
                <a16:creationId xmlns:a16="http://schemas.microsoft.com/office/drawing/2014/main" id="{6FAC73FB-D37F-4758-AEE3-03FE621B1CB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3C96B9D7-1622-4772-8506-FC3B3691DD3B}"/>
              </a:ext>
            </a:extLst>
          </p:cNvPr>
          <p:cNvSpPr txBox="1">
            <a:spLocks noGrp="1"/>
          </p:cNvSpPr>
          <p:nvPr>
            <p:ph type="sldNum" sz="quarter" idx="8"/>
          </p:nvPr>
        </p:nvSpPr>
        <p:spPr/>
        <p:txBody>
          <a:bodyPr/>
          <a:lstStyle>
            <a:lvl1pPr>
              <a:defRPr/>
            </a:lvl1pPr>
          </a:lstStyle>
          <a:p>
            <a:pPr lvl="0"/>
            <a:fld id="{5ACB124C-ACF3-49C7-8BA4-039FB1A40799}" type="slidenum">
              <a:t>‹#›</a:t>
            </a:fld>
            <a:endParaRPr lang="en-GB"/>
          </a:p>
        </p:txBody>
      </p:sp>
    </p:spTree>
    <p:extLst>
      <p:ext uri="{BB962C8B-B14F-4D97-AF65-F5344CB8AC3E}">
        <p14:creationId xmlns:p14="http://schemas.microsoft.com/office/powerpoint/2010/main" val="84609325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0F8123-5B41-4FEB-ADFA-8819A05E5ED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A139-2F7C-48BF-8DA0-C764F7BCB42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88366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0F8123-5B41-4FEB-ADFA-8819A05E5ED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A139-2F7C-48BF-8DA0-C764F7BCB42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65847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0F8123-5B41-4FEB-ADFA-8819A05E5ED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A139-2F7C-48BF-8DA0-C764F7BCB42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99002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0F8123-5B41-4FEB-ADFA-8819A05E5ED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A139-2F7C-48BF-8DA0-C764F7BCB42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240317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0F8123-5B41-4FEB-ADFA-8819A05E5ED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A139-2F7C-48BF-8DA0-C764F7BCB42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89421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0F8123-5B41-4FEB-ADFA-8819A05E5ED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A139-2F7C-48BF-8DA0-C764F7BCB42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4492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0F8123-5B41-4FEB-ADFA-8819A05E5ED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A139-2F7C-48BF-8DA0-C764F7BCB42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26633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0F8123-5B41-4FEB-ADFA-8819A05E5ED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A139-2F7C-48BF-8DA0-C764F7BCB42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510211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C830D-0D6C-4264-B047-32CC028F2E6D}"/>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A69BFC7F-CB49-4A98-BC10-B98DEDCDC808}"/>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48563F-60D1-4BB1-9779-4ED429199426}"/>
              </a:ext>
            </a:extLst>
          </p:cNvPr>
          <p:cNvSpPr txBox="1">
            <a:spLocks noGrp="1"/>
          </p:cNvSpPr>
          <p:nvPr>
            <p:ph type="dt" sz="half" idx="7"/>
          </p:nvPr>
        </p:nvSpPr>
        <p:spPr/>
        <p:txBody>
          <a:bodyPr/>
          <a:lstStyle>
            <a:lvl1pPr>
              <a:defRPr/>
            </a:lvl1pPr>
          </a:lstStyle>
          <a:p>
            <a:pPr lvl="0"/>
            <a:fld id="{FCC2B4A0-27BF-41E5-A99D-3E3E3B907DDF}" type="datetime1">
              <a:rPr lang="en-GB"/>
              <a:pPr lvl="0"/>
              <a:t>08/09/2025</a:t>
            </a:fld>
            <a:endParaRPr lang="en-GB"/>
          </a:p>
        </p:txBody>
      </p:sp>
      <p:sp>
        <p:nvSpPr>
          <p:cNvPr id="5" name="Footer Placeholder 4">
            <a:extLst>
              <a:ext uri="{FF2B5EF4-FFF2-40B4-BE49-F238E27FC236}">
                <a16:creationId xmlns:a16="http://schemas.microsoft.com/office/drawing/2014/main" id="{8DDC6B82-1DF0-4AAF-B0F4-20B80700E39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D06D3CC-7BAA-4A52-AAA7-0769B81F2432}"/>
              </a:ext>
            </a:extLst>
          </p:cNvPr>
          <p:cNvSpPr txBox="1">
            <a:spLocks noGrp="1"/>
          </p:cNvSpPr>
          <p:nvPr>
            <p:ph type="sldNum" sz="quarter" idx="8"/>
          </p:nvPr>
        </p:nvSpPr>
        <p:spPr/>
        <p:txBody>
          <a:bodyPr/>
          <a:lstStyle>
            <a:lvl1pPr>
              <a:defRPr/>
            </a:lvl1pPr>
          </a:lstStyle>
          <a:p>
            <a:pPr lvl="0"/>
            <a:fld id="{C6E607BB-15BD-4A68-BAB7-315D7A6B330E}" type="slidenum">
              <a:t>‹#›</a:t>
            </a:fld>
            <a:endParaRPr lang="en-GB"/>
          </a:p>
        </p:txBody>
      </p:sp>
    </p:spTree>
    <p:extLst>
      <p:ext uri="{BB962C8B-B14F-4D97-AF65-F5344CB8AC3E}">
        <p14:creationId xmlns:p14="http://schemas.microsoft.com/office/powerpoint/2010/main" val="184610513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0F8123-5B41-4FEB-ADFA-8819A05E5ED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A139-2F7C-48BF-8DA0-C764F7BCB42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97771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0F8123-5B41-4FEB-ADFA-8819A05E5ED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A139-2F7C-48BF-8DA0-C764F7BCB42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97504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0F8123-5B41-4FEB-ADFA-8819A05E5ED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25A139-2F7C-48BF-8DA0-C764F7BCB42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3388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062E922-7F1D-4776-9401-09A4DCA43F2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6D83316-B058-4659-9BDA-FE2BED53E64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82238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9D1D1BC-F9B1-4CA6-BA1F-03603E690A0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5C45DAF-6DB8-422D-8CC8-6F80637F85A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896973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E31DC8C-ECF2-474B-AFB8-3D0A65E53FFD}"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33A4710-A2BA-4B83-A927-EDF2F49A506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340639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9533B4-7328-4138-A843-2FC6D3A2F24B}"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9D9CD2A-7ED7-4243-A5BF-9438EC665F8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211562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F1D7A6-3D2E-4BD6-B298-122E988C91B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EE491F2-BAC1-4F8A-9F83-B410DFFD3461}"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962482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469477C-C03C-4F7A-A787-404BEBFD6F4C}"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ECDB21D-C109-4ABA-8B99-0E234B1C663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70767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C8265EA-6605-44A7-8909-8B712A5EFEB3}"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FFDB208-40D1-4582-AE1B-E31E06CF6827}"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7442020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5F25D-C758-4312-BE16-165E52CEF8EE}"/>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D9BA6D26-2F9D-4264-B77C-0A433752AA4F}"/>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8446FEF7-0E51-4887-9661-20CF5D93EC4B}"/>
              </a:ext>
            </a:extLst>
          </p:cNvPr>
          <p:cNvSpPr txBox="1">
            <a:spLocks noGrp="1"/>
          </p:cNvSpPr>
          <p:nvPr>
            <p:ph type="dt" sz="half" idx="7"/>
          </p:nvPr>
        </p:nvSpPr>
        <p:spPr/>
        <p:txBody>
          <a:bodyPr/>
          <a:lstStyle>
            <a:lvl1pPr>
              <a:defRPr/>
            </a:lvl1pPr>
          </a:lstStyle>
          <a:p>
            <a:pPr lvl="0"/>
            <a:fld id="{CAC91687-C0D0-467E-9AC4-74A63859EA53}" type="datetime1">
              <a:rPr lang="en-GB"/>
              <a:pPr lvl="0"/>
              <a:t>08/09/2025</a:t>
            </a:fld>
            <a:endParaRPr lang="en-GB"/>
          </a:p>
        </p:txBody>
      </p:sp>
      <p:sp>
        <p:nvSpPr>
          <p:cNvPr id="5" name="Footer Placeholder 4">
            <a:extLst>
              <a:ext uri="{FF2B5EF4-FFF2-40B4-BE49-F238E27FC236}">
                <a16:creationId xmlns:a16="http://schemas.microsoft.com/office/drawing/2014/main" id="{62D12946-9079-478F-A3C2-BA864A66BD5C}"/>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38DB4AED-91B0-42E5-AF57-8BF3F4062E90}"/>
              </a:ext>
            </a:extLst>
          </p:cNvPr>
          <p:cNvSpPr txBox="1">
            <a:spLocks noGrp="1"/>
          </p:cNvSpPr>
          <p:nvPr>
            <p:ph type="sldNum" sz="quarter" idx="8"/>
          </p:nvPr>
        </p:nvSpPr>
        <p:spPr/>
        <p:txBody>
          <a:bodyPr/>
          <a:lstStyle>
            <a:lvl1pPr>
              <a:defRPr/>
            </a:lvl1pPr>
          </a:lstStyle>
          <a:p>
            <a:pPr lvl="0"/>
            <a:fld id="{1283F0ED-060A-4325-B17F-C577BCF99747}" type="slidenum">
              <a:t>‹#›</a:t>
            </a:fld>
            <a:endParaRPr lang="en-GB"/>
          </a:p>
        </p:txBody>
      </p:sp>
    </p:spTree>
    <p:extLst>
      <p:ext uri="{BB962C8B-B14F-4D97-AF65-F5344CB8AC3E}">
        <p14:creationId xmlns:p14="http://schemas.microsoft.com/office/powerpoint/2010/main" val="99312065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A0AC20E-CA52-44B4-9B97-541A033EA69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1C0908-F428-4DD3-B47B-B5CE098DF328}"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68710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8C9AE9C-5F61-41AC-9459-C95DF82B7C3F}"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D017116-1372-476C-BE0F-F565124840E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800858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7F2967E-BEF7-4D0B-BE00-D1CD19015F27}"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9C2F8BE-FF47-4894-838B-45984DBF2A3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8966425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888283-77F3-48AC-A826-2FB05F9384F6}"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F929DC-A327-42AD-ADA6-14A13616ACEE}"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736057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47681-9B92-4010-96D9-3C163077908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F713BA89-84FE-4C81-9B6E-949A91527A67}"/>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F77D44A-141D-4159-9D35-064539ADA796}"/>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95A4BFE-892D-4984-A418-5D5308CD3981}"/>
              </a:ext>
            </a:extLst>
          </p:cNvPr>
          <p:cNvSpPr txBox="1">
            <a:spLocks noGrp="1"/>
          </p:cNvSpPr>
          <p:nvPr>
            <p:ph type="dt" sz="half" idx="7"/>
          </p:nvPr>
        </p:nvSpPr>
        <p:spPr/>
        <p:txBody>
          <a:bodyPr/>
          <a:lstStyle>
            <a:lvl1pPr>
              <a:defRPr/>
            </a:lvl1pPr>
          </a:lstStyle>
          <a:p>
            <a:pPr lvl="0"/>
            <a:fld id="{FCCBB037-0454-414F-9A20-C3F5253AE008}" type="datetime1">
              <a:rPr lang="en-GB"/>
              <a:pPr lvl="0"/>
              <a:t>08/09/2025</a:t>
            </a:fld>
            <a:endParaRPr lang="en-GB"/>
          </a:p>
        </p:txBody>
      </p:sp>
      <p:sp>
        <p:nvSpPr>
          <p:cNvPr id="6" name="Footer Placeholder 5">
            <a:extLst>
              <a:ext uri="{FF2B5EF4-FFF2-40B4-BE49-F238E27FC236}">
                <a16:creationId xmlns:a16="http://schemas.microsoft.com/office/drawing/2014/main" id="{BD8EC935-9393-42B3-9C0C-2A9A5BAB9ED1}"/>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55BFBBE1-B11B-448B-8A2E-CB3105FC578C}"/>
              </a:ext>
            </a:extLst>
          </p:cNvPr>
          <p:cNvSpPr txBox="1">
            <a:spLocks noGrp="1"/>
          </p:cNvSpPr>
          <p:nvPr>
            <p:ph type="sldNum" sz="quarter" idx="8"/>
          </p:nvPr>
        </p:nvSpPr>
        <p:spPr/>
        <p:txBody>
          <a:bodyPr/>
          <a:lstStyle>
            <a:lvl1pPr>
              <a:defRPr/>
            </a:lvl1pPr>
          </a:lstStyle>
          <a:p>
            <a:pPr lvl="0"/>
            <a:fld id="{27C581CF-FD78-4FF1-A471-6E7B8DB924FE}" type="slidenum">
              <a:t>‹#›</a:t>
            </a:fld>
            <a:endParaRPr lang="en-GB"/>
          </a:p>
        </p:txBody>
      </p:sp>
    </p:spTree>
    <p:extLst>
      <p:ext uri="{BB962C8B-B14F-4D97-AF65-F5344CB8AC3E}">
        <p14:creationId xmlns:p14="http://schemas.microsoft.com/office/powerpoint/2010/main" val="399509534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1F7DF-07CC-4BD2-BEAB-12555D78A4D4}"/>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67471233-3323-426A-A507-407F3BBF1BC6}"/>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CCD051DF-0B12-40E5-AB96-483E3CB4A1E3}"/>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9BAF2DC-FA0E-4BEE-A064-73BDDB0DB38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E9E41CE5-652B-4057-BECC-FA2E4627BB78}"/>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E8BC9C4-DC58-42C4-9002-50CE9481A8C0}"/>
              </a:ext>
            </a:extLst>
          </p:cNvPr>
          <p:cNvSpPr txBox="1">
            <a:spLocks noGrp="1"/>
          </p:cNvSpPr>
          <p:nvPr>
            <p:ph type="dt" sz="half" idx="7"/>
          </p:nvPr>
        </p:nvSpPr>
        <p:spPr/>
        <p:txBody>
          <a:bodyPr/>
          <a:lstStyle>
            <a:lvl1pPr>
              <a:defRPr/>
            </a:lvl1pPr>
          </a:lstStyle>
          <a:p>
            <a:pPr lvl="0"/>
            <a:fld id="{7F51B477-5924-419E-9682-19A4E7A0F540}" type="datetime1">
              <a:rPr lang="en-GB"/>
              <a:pPr lvl="0"/>
              <a:t>08/09/2025</a:t>
            </a:fld>
            <a:endParaRPr lang="en-GB"/>
          </a:p>
        </p:txBody>
      </p:sp>
      <p:sp>
        <p:nvSpPr>
          <p:cNvPr id="8" name="Footer Placeholder 7">
            <a:extLst>
              <a:ext uri="{FF2B5EF4-FFF2-40B4-BE49-F238E27FC236}">
                <a16:creationId xmlns:a16="http://schemas.microsoft.com/office/drawing/2014/main" id="{42D8584E-4CF6-4BD2-9D52-DFF7D0A18A78}"/>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5BEFEA9E-FA34-404F-B567-D50670798298}"/>
              </a:ext>
            </a:extLst>
          </p:cNvPr>
          <p:cNvSpPr txBox="1">
            <a:spLocks noGrp="1"/>
          </p:cNvSpPr>
          <p:nvPr>
            <p:ph type="sldNum" sz="quarter" idx="8"/>
          </p:nvPr>
        </p:nvSpPr>
        <p:spPr/>
        <p:txBody>
          <a:bodyPr/>
          <a:lstStyle>
            <a:lvl1pPr>
              <a:defRPr/>
            </a:lvl1pPr>
          </a:lstStyle>
          <a:p>
            <a:pPr lvl="0"/>
            <a:fld id="{80DB4C6D-2405-4C89-8E92-03602CF9E8A9}" type="slidenum">
              <a:t>‹#›</a:t>
            </a:fld>
            <a:endParaRPr lang="en-GB"/>
          </a:p>
        </p:txBody>
      </p:sp>
    </p:spTree>
    <p:extLst>
      <p:ext uri="{BB962C8B-B14F-4D97-AF65-F5344CB8AC3E}">
        <p14:creationId xmlns:p14="http://schemas.microsoft.com/office/powerpoint/2010/main" val="101614753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ACF27-0129-43FB-A8BA-F659A425B26E}"/>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DBE2E44B-1C03-4A94-AF5F-28E7532545C7}"/>
              </a:ext>
            </a:extLst>
          </p:cNvPr>
          <p:cNvSpPr txBox="1">
            <a:spLocks noGrp="1"/>
          </p:cNvSpPr>
          <p:nvPr>
            <p:ph type="dt" sz="half" idx="7"/>
          </p:nvPr>
        </p:nvSpPr>
        <p:spPr/>
        <p:txBody>
          <a:bodyPr/>
          <a:lstStyle>
            <a:lvl1pPr>
              <a:defRPr/>
            </a:lvl1pPr>
          </a:lstStyle>
          <a:p>
            <a:pPr lvl="0"/>
            <a:fld id="{EA558991-2FBF-486D-B235-4721B14B4A00}" type="datetime1">
              <a:rPr lang="en-GB"/>
              <a:pPr lvl="0"/>
              <a:t>08/09/2025</a:t>
            </a:fld>
            <a:endParaRPr lang="en-GB"/>
          </a:p>
        </p:txBody>
      </p:sp>
      <p:sp>
        <p:nvSpPr>
          <p:cNvPr id="4" name="Footer Placeholder 3">
            <a:extLst>
              <a:ext uri="{FF2B5EF4-FFF2-40B4-BE49-F238E27FC236}">
                <a16:creationId xmlns:a16="http://schemas.microsoft.com/office/drawing/2014/main" id="{FFAFBB0E-B4B2-4CE1-85AD-A41A20B6F04D}"/>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42E74920-4B1D-4B7D-8440-FA9DF1AB974F}"/>
              </a:ext>
            </a:extLst>
          </p:cNvPr>
          <p:cNvSpPr txBox="1">
            <a:spLocks noGrp="1"/>
          </p:cNvSpPr>
          <p:nvPr>
            <p:ph type="sldNum" sz="quarter" idx="8"/>
          </p:nvPr>
        </p:nvSpPr>
        <p:spPr/>
        <p:txBody>
          <a:bodyPr/>
          <a:lstStyle>
            <a:lvl1pPr>
              <a:defRPr/>
            </a:lvl1pPr>
          </a:lstStyle>
          <a:p>
            <a:pPr lvl="0"/>
            <a:fld id="{DD1FBE39-A8F3-4CFA-8857-60CCCC823E99}" type="slidenum">
              <a:t>‹#›</a:t>
            </a:fld>
            <a:endParaRPr lang="en-GB"/>
          </a:p>
        </p:txBody>
      </p:sp>
    </p:spTree>
    <p:extLst>
      <p:ext uri="{BB962C8B-B14F-4D97-AF65-F5344CB8AC3E}">
        <p14:creationId xmlns:p14="http://schemas.microsoft.com/office/powerpoint/2010/main" val="154653147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DB95C2-A3D2-4893-B07F-BDF4D98B79A8}"/>
              </a:ext>
            </a:extLst>
          </p:cNvPr>
          <p:cNvSpPr txBox="1">
            <a:spLocks noGrp="1"/>
          </p:cNvSpPr>
          <p:nvPr>
            <p:ph type="dt" sz="half" idx="7"/>
          </p:nvPr>
        </p:nvSpPr>
        <p:spPr/>
        <p:txBody>
          <a:bodyPr/>
          <a:lstStyle>
            <a:lvl1pPr>
              <a:defRPr/>
            </a:lvl1pPr>
          </a:lstStyle>
          <a:p>
            <a:pPr lvl="0"/>
            <a:fld id="{10F64704-3E13-4BD5-A421-EBBCA1C1A205}" type="datetime1">
              <a:rPr lang="en-GB"/>
              <a:pPr lvl="0"/>
              <a:t>08/09/2025</a:t>
            </a:fld>
            <a:endParaRPr lang="en-GB"/>
          </a:p>
        </p:txBody>
      </p:sp>
      <p:sp>
        <p:nvSpPr>
          <p:cNvPr id="3" name="Footer Placeholder 2">
            <a:extLst>
              <a:ext uri="{FF2B5EF4-FFF2-40B4-BE49-F238E27FC236}">
                <a16:creationId xmlns:a16="http://schemas.microsoft.com/office/drawing/2014/main" id="{B59089D3-9187-48A0-A088-6F6D07775F23}"/>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401CDA7E-155A-4C4F-AAEE-8910049DEDAC}"/>
              </a:ext>
            </a:extLst>
          </p:cNvPr>
          <p:cNvSpPr txBox="1">
            <a:spLocks noGrp="1"/>
          </p:cNvSpPr>
          <p:nvPr>
            <p:ph type="sldNum" sz="quarter" idx="8"/>
          </p:nvPr>
        </p:nvSpPr>
        <p:spPr/>
        <p:txBody>
          <a:bodyPr/>
          <a:lstStyle>
            <a:lvl1pPr>
              <a:defRPr/>
            </a:lvl1pPr>
          </a:lstStyle>
          <a:p>
            <a:pPr lvl="0"/>
            <a:fld id="{C1B52579-FF10-488A-8A80-A9F7AF8DF12F}" type="slidenum">
              <a:t>‹#›</a:t>
            </a:fld>
            <a:endParaRPr lang="en-GB"/>
          </a:p>
        </p:txBody>
      </p:sp>
    </p:spTree>
    <p:extLst>
      <p:ext uri="{BB962C8B-B14F-4D97-AF65-F5344CB8AC3E}">
        <p14:creationId xmlns:p14="http://schemas.microsoft.com/office/powerpoint/2010/main" val="381089237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03EA-2B10-458A-BEA5-646BAF65C7C4}"/>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441461F5-5C06-413E-8074-D95851211439}"/>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34030-A75A-4062-8E2C-2916BC884FCB}"/>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132AEE4C-CBAE-4CF5-BA72-9AA5C8C58756}"/>
              </a:ext>
            </a:extLst>
          </p:cNvPr>
          <p:cNvSpPr txBox="1">
            <a:spLocks noGrp="1"/>
          </p:cNvSpPr>
          <p:nvPr>
            <p:ph type="dt" sz="half" idx="7"/>
          </p:nvPr>
        </p:nvSpPr>
        <p:spPr/>
        <p:txBody>
          <a:bodyPr/>
          <a:lstStyle>
            <a:lvl1pPr>
              <a:defRPr/>
            </a:lvl1pPr>
          </a:lstStyle>
          <a:p>
            <a:pPr lvl="0"/>
            <a:fld id="{35472BD6-2F7D-4CBA-8E76-6F0CC7E61AB6}" type="datetime1">
              <a:rPr lang="en-GB"/>
              <a:pPr lvl="0"/>
              <a:t>08/09/2025</a:t>
            </a:fld>
            <a:endParaRPr lang="en-GB"/>
          </a:p>
        </p:txBody>
      </p:sp>
      <p:sp>
        <p:nvSpPr>
          <p:cNvPr id="6" name="Footer Placeholder 5">
            <a:extLst>
              <a:ext uri="{FF2B5EF4-FFF2-40B4-BE49-F238E27FC236}">
                <a16:creationId xmlns:a16="http://schemas.microsoft.com/office/drawing/2014/main" id="{A6BABFDD-DCB7-4387-B72E-B1C54EC0F189}"/>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40E39E59-568B-4333-826A-5355AA9AC98E}"/>
              </a:ext>
            </a:extLst>
          </p:cNvPr>
          <p:cNvSpPr txBox="1">
            <a:spLocks noGrp="1"/>
          </p:cNvSpPr>
          <p:nvPr>
            <p:ph type="sldNum" sz="quarter" idx="8"/>
          </p:nvPr>
        </p:nvSpPr>
        <p:spPr/>
        <p:txBody>
          <a:bodyPr/>
          <a:lstStyle>
            <a:lvl1pPr>
              <a:defRPr/>
            </a:lvl1pPr>
          </a:lstStyle>
          <a:p>
            <a:pPr lvl="0"/>
            <a:fld id="{D559E94D-9A2E-4592-BC93-ABC06AD3E21A}" type="slidenum">
              <a:t>‹#›</a:t>
            </a:fld>
            <a:endParaRPr lang="en-GB"/>
          </a:p>
        </p:txBody>
      </p:sp>
    </p:spTree>
    <p:extLst>
      <p:ext uri="{BB962C8B-B14F-4D97-AF65-F5344CB8AC3E}">
        <p14:creationId xmlns:p14="http://schemas.microsoft.com/office/powerpoint/2010/main" val="127893004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4F237-B699-4B77-9C9D-B56A135982F0}"/>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779E8949-48D3-46B7-8F20-2C80DCB79103}"/>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D8A00F7B-3BD7-47B1-8B27-83CF46471899}"/>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364320B0-C615-449E-ABCB-FFE85E1C183A}"/>
              </a:ext>
            </a:extLst>
          </p:cNvPr>
          <p:cNvSpPr txBox="1">
            <a:spLocks noGrp="1"/>
          </p:cNvSpPr>
          <p:nvPr>
            <p:ph type="dt" sz="half" idx="7"/>
          </p:nvPr>
        </p:nvSpPr>
        <p:spPr/>
        <p:txBody>
          <a:bodyPr/>
          <a:lstStyle>
            <a:lvl1pPr>
              <a:defRPr/>
            </a:lvl1pPr>
          </a:lstStyle>
          <a:p>
            <a:pPr lvl="0"/>
            <a:fld id="{684FCA95-4185-400A-8B02-71FA15DF4F42}" type="datetime1">
              <a:rPr lang="en-GB"/>
              <a:pPr lvl="0"/>
              <a:t>08/09/2025</a:t>
            </a:fld>
            <a:endParaRPr lang="en-GB"/>
          </a:p>
        </p:txBody>
      </p:sp>
      <p:sp>
        <p:nvSpPr>
          <p:cNvPr id="6" name="Footer Placeholder 5">
            <a:extLst>
              <a:ext uri="{FF2B5EF4-FFF2-40B4-BE49-F238E27FC236}">
                <a16:creationId xmlns:a16="http://schemas.microsoft.com/office/drawing/2014/main" id="{4CD369D2-3045-4044-AD60-ABD8AD53EDF4}"/>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1F7B4B28-2963-48BE-A19E-7FA44841CC30}"/>
              </a:ext>
            </a:extLst>
          </p:cNvPr>
          <p:cNvSpPr txBox="1">
            <a:spLocks noGrp="1"/>
          </p:cNvSpPr>
          <p:nvPr>
            <p:ph type="sldNum" sz="quarter" idx="8"/>
          </p:nvPr>
        </p:nvSpPr>
        <p:spPr/>
        <p:txBody>
          <a:bodyPr/>
          <a:lstStyle>
            <a:lvl1pPr>
              <a:defRPr/>
            </a:lvl1pPr>
          </a:lstStyle>
          <a:p>
            <a:pPr lvl="0"/>
            <a:fld id="{7AD6F18F-8147-4316-A6E5-6587360A7E04}" type="slidenum">
              <a:t>‹#›</a:t>
            </a:fld>
            <a:endParaRPr lang="en-GB"/>
          </a:p>
        </p:txBody>
      </p:sp>
    </p:spTree>
    <p:extLst>
      <p:ext uri="{BB962C8B-B14F-4D97-AF65-F5344CB8AC3E}">
        <p14:creationId xmlns:p14="http://schemas.microsoft.com/office/powerpoint/2010/main" val="22912121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1AB372-EA24-4906-92C3-D9A56F5DEADF}"/>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441BF573-26BE-443C-BCD2-8F4F031C11F6}"/>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10B328-4BC8-44E0-9EE4-8BBAD30AA481}"/>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A0B2984C-DDB9-41A0-AF2B-6CD3E3CA51C5}" type="datetime1">
              <a:rPr lang="en-GB"/>
              <a:pPr lvl="0"/>
              <a:t>08/09/2025</a:t>
            </a:fld>
            <a:endParaRPr lang="en-GB"/>
          </a:p>
        </p:txBody>
      </p:sp>
      <p:sp>
        <p:nvSpPr>
          <p:cNvPr id="5" name="Footer Placeholder 4">
            <a:extLst>
              <a:ext uri="{FF2B5EF4-FFF2-40B4-BE49-F238E27FC236}">
                <a16:creationId xmlns:a16="http://schemas.microsoft.com/office/drawing/2014/main" id="{60094932-F937-4033-A402-1BCAEC9CC6CF}"/>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F1CF3B3D-8F56-4894-AF5D-996769EFE0C4}"/>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3FDFEA7F-B165-42C4-80CE-5DBC75FDFBC8}" type="slidenum">
              <a:t>‹#›</a:t>
            </a:fld>
            <a:endParaRPr lang="en-GB"/>
          </a:p>
        </p:txBody>
      </p:sp>
    </p:spTree>
    <p:extLst>
      <p:ext uri="{BB962C8B-B14F-4D97-AF65-F5344CB8AC3E}">
        <p14:creationId xmlns:p14="http://schemas.microsoft.com/office/powerpoint/2010/main" val="1813979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20F8123-5B41-4FEB-ADFA-8819A05E5ED2}"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08/09/2025</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625A139-2F7C-48BF-8DA0-C764F7BCB42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429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73CFE76-E63A-4E20-9BF2-6AD3ECA6350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D69E6B3-332C-4422-A456-10E64090C48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3222472"/>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4.m4a"/><Relationship Id="rId7" Type="http://schemas.openxmlformats.org/officeDocument/2006/relationships/image" Target="../media/image8.jpe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4CF6D04-8D24-40FB-9C96-C71A4C08F8CB}"/>
              </a:ext>
            </a:extLst>
          </p:cNvPr>
          <p:cNvSpPr txBox="1">
            <a:spLocks noGrp="1"/>
          </p:cNvSpPr>
          <p:nvPr>
            <p:ph type="title"/>
          </p:nvPr>
        </p:nvSpPr>
        <p:spPr>
          <a:xfrm>
            <a:off x="640079" y="2053641"/>
            <a:ext cx="3669161" cy="2760098"/>
          </a:xfrm>
        </p:spPr>
        <p:txBody>
          <a:bodyPr vert="horz" lIns="91440" tIns="45720" rIns="91440" bIns="45720" rtlCol="0" anchor="ctr" anchorCtr="1">
            <a:normAutofit/>
          </a:bodyPr>
          <a:lstStyle/>
          <a:p>
            <a:pPr lvl="0">
              <a:spcBef>
                <a:spcPct val="0"/>
              </a:spcBef>
            </a:pPr>
            <a:r>
              <a:rPr lang="en-US" sz="4100" b="1" kern="1200" dirty="0">
                <a:solidFill>
                  <a:srgbClr val="FFFFFF"/>
                </a:solidFill>
                <a:effectLst>
                  <a:outerShdw dist="38096" dir="2700000">
                    <a:srgbClr val="000000"/>
                  </a:outerShdw>
                </a:effectLst>
                <a:latin typeface="+mj-lt"/>
                <a:ea typeface="+mj-ea"/>
                <a:cs typeface="+mj-cs"/>
              </a:rPr>
              <a:t>Why do we teach the Religious Studies GCSE at King’s?</a:t>
            </a:r>
            <a:endParaRPr lang="en-US" sz="4100" u="sng" kern="1200" dirty="0">
              <a:solidFill>
                <a:srgbClr val="FFFFFF"/>
              </a:solidFill>
              <a:latin typeface="+mj-lt"/>
              <a:ea typeface="+mj-ea"/>
              <a:cs typeface="+mj-cs"/>
            </a:endParaRPr>
          </a:p>
        </p:txBody>
      </p:sp>
      <p:sp>
        <p:nvSpPr>
          <p:cNvPr id="10" name="TextBox 9">
            <a:extLst>
              <a:ext uri="{FF2B5EF4-FFF2-40B4-BE49-F238E27FC236}">
                <a16:creationId xmlns:a16="http://schemas.microsoft.com/office/drawing/2014/main" id="{B948E547-FA1A-49CF-AD6E-A04DD2D98A8C}"/>
              </a:ext>
            </a:extLst>
          </p:cNvPr>
          <p:cNvSpPr txBox="1"/>
          <p:nvPr/>
        </p:nvSpPr>
        <p:spPr>
          <a:xfrm>
            <a:off x="5447211" y="352697"/>
            <a:ext cx="6744788" cy="6139543"/>
          </a:xfrm>
          <a:prstGeom prst="rect">
            <a:avLst/>
          </a:prstGeom>
        </p:spPr>
        <p:txBody>
          <a:bodyPr vert="horz" lIns="91440" tIns="45720" rIns="91440" bIns="45720" rtlCol="0" anchor="ctr">
            <a:noAutofit/>
          </a:bodyPr>
          <a:lstStyle/>
          <a:p>
            <a:pPr indent="-228600">
              <a:lnSpc>
                <a:spcPct val="90000"/>
              </a:lnSpc>
              <a:spcAft>
                <a:spcPts val="600"/>
              </a:spcAft>
              <a:buFont typeface="Arial" panose="020B0604020202020204" pitchFamily="34" charset="0"/>
              <a:buChar char="•"/>
            </a:pPr>
            <a:endParaRPr lang="en-US" i="1" dirty="0">
              <a:solidFill>
                <a:srgbClr val="000000"/>
              </a:solidFill>
            </a:endParaRPr>
          </a:p>
          <a:p>
            <a:pPr>
              <a:lnSpc>
                <a:spcPct val="90000"/>
              </a:lnSpc>
              <a:spcAft>
                <a:spcPts val="600"/>
              </a:spcAft>
            </a:pPr>
            <a:r>
              <a:rPr lang="en-US" dirty="0">
                <a:solidFill>
                  <a:srgbClr val="000000"/>
                </a:solidFill>
              </a:rPr>
              <a:t>Academies and free schools are contractually required through the terms of their funding agreement </a:t>
            </a:r>
            <a:r>
              <a:rPr lang="en-US" b="1" dirty="0">
                <a:solidFill>
                  <a:srgbClr val="7030A0"/>
                </a:solidFill>
              </a:rPr>
              <a:t>to make provision for the teaching of RE. </a:t>
            </a:r>
          </a:p>
          <a:p>
            <a:pPr indent="-228600">
              <a:lnSpc>
                <a:spcPct val="90000"/>
              </a:lnSpc>
              <a:spcAft>
                <a:spcPts val="600"/>
              </a:spcAft>
              <a:buFont typeface="Arial" panose="020B0604020202020204" pitchFamily="34" charset="0"/>
              <a:buChar char="•"/>
            </a:pPr>
            <a:endParaRPr lang="en-US" dirty="0">
              <a:solidFill>
                <a:srgbClr val="000000"/>
              </a:solidFill>
            </a:endParaRPr>
          </a:p>
          <a:p>
            <a:pPr>
              <a:lnSpc>
                <a:spcPct val="90000"/>
              </a:lnSpc>
              <a:spcAft>
                <a:spcPts val="600"/>
              </a:spcAft>
            </a:pPr>
            <a:r>
              <a:rPr lang="en-US" dirty="0">
                <a:solidFill>
                  <a:srgbClr val="000000"/>
                </a:solidFill>
              </a:rPr>
              <a:t>The RE curriculum is determined by the local Standing Advisory Council on Religious Education (SACRE), which is responsible for producing the locally agreed syllabus for RE. </a:t>
            </a:r>
          </a:p>
          <a:p>
            <a:pPr>
              <a:lnSpc>
                <a:spcPct val="90000"/>
              </a:lnSpc>
              <a:spcAft>
                <a:spcPts val="600"/>
              </a:spcAft>
            </a:pPr>
            <a:endParaRPr lang="en-US" dirty="0">
              <a:solidFill>
                <a:srgbClr val="000000"/>
              </a:solidFill>
            </a:endParaRPr>
          </a:p>
          <a:p>
            <a:pPr>
              <a:lnSpc>
                <a:spcPct val="90000"/>
              </a:lnSpc>
              <a:spcAft>
                <a:spcPts val="600"/>
              </a:spcAft>
            </a:pPr>
            <a:r>
              <a:rPr lang="en-US" dirty="0">
                <a:solidFill>
                  <a:srgbClr val="000000"/>
                </a:solidFill>
              </a:rPr>
              <a:t>Schools with a religious designation may </a:t>
            </a:r>
            <a:r>
              <a:rPr lang="en-US" dirty="0" err="1">
                <a:solidFill>
                  <a:srgbClr val="000000"/>
                </a:solidFill>
              </a:rPr>
              <a:t>prioritise</a:t>
            </a:r>
            <a:r>
              <a:rPr lang="en-US" dirty="0">
                <a:solidFill>
                  <a:srgbClr val="000000"/>
                </a:solidFill>
              </a:rPr>
              <a:t> one religion in their RE curriculum, but </a:t>
            </a:r>
            <a:r>
              <a:rPr lang="en-US" b="1" dirty="0">
                <a:solidFill>
                  <a:srgbClr val="7030A0"/>
                </a:solidFill>
              </a:rPr>
              <a:t>all schools must </a:t>
            </a:r>
            <a:r>
              <a:rPr lang="en-US" b="1" dirty="0" err="1">
                <a:solidFill>
                  <a:srgbClr val="7030A0"/>
                </a:solidFill>
              </a:rPr>
              <a:t>recognise</a:t>
            </a:r>
            <a:r>
              <a:rPr lang="en-US" b="1" dirty="0">
                <a:solidFill>
                  <a:srgbClr val="7030A0"/>
                </a:solidFill>
              </a:rPr>
              <a:t> diverse religions and systems of belief in the UK both locally and nationally.</a:t>
            </a:r>
          </a:p>
          <a:p>
            <a:pPr indent="-228600">
              <a:lnSpc>
                <a:spcPct val="90000"/>
              </a:lnSpc>
              <a:spcAft>
                <a:spcPts val="600"/>
              </a:spcAft>
              <a:buFont typeface="Arial" panose="020B0604020202020204" pitchFamily="34" charset="0"/>
              <a:buChar char="•"/>
            </a:pPr>
            <a:endParaRPr lang="en-US" dirty="0">
              <a:solidFill>
                <a:srgbClr val="000000"/>
              </a:solidFill>
            </a:endParaRPr>
          </a:p>
          <a:p>
            <a:pPr>
              <a:lnSpc>
                <a:spcPct val="90000"/>
              </a:lnSpc>
              <a:spcAft>
                <a:spcPts val="600"/>
              </a:spcAft>
            </a:pPr>
            <a:r>
              <a:rPr lang="en-US" dirty="0">
                <a:solidFill>
                  <a:srgbClr val="000000"/>
                </a:solidFill>
              </a:rPr>
              <a:t>In brief, legislation requires that: </a:t>
            </a:r>
            <a:r>
              <a:rPr lang="en-US" b="1" dirty="0">
                <a:solidFill>
                  <a:srgbClr val="7030A0"/>
                </a:solidFill>
              </a:rPr>
              <a:t>academies and free schools must teach RE </a:t>
            </a:r>
            <a:r>
              <a:rPr lang="en-US" dirty="0">
                <a:solidFill>
                  <a:srgbClr val="000000"/>
                </a:solidFill>
              </a:rPr>
              <a:t>within the requirements for a locally agreed syllabus, set out in section 375 (3) of the Education Act 1996 and paragraph (5) of Schedule 19 to the School Standards and Framework Act 1998. </a:t>
            </a:r>
          </a:p>
          <a:p>
            <a:pPr>
              <a:lnSpc>
                <a:spcPct val="90000"/>
              </a:lnSpc>
              <a:spcAft>
                <a:spcPts val="600"/>
              </a:spcAft>
            </a:pPr>
            <a:endParaRPr lang="en-US" dirty="0">
              <a:solidFill>
                <a:srgbClr val="000000"/>
              </a:solidFill>
            </a:endParaRPr>
          </a:p>
          <a:p>
            <a:pPr>
              <a:lnSpc>
                <a:spcPct val="90000"/>
              </a:lnSpc>
              <a:spcAft>
                <a:spcPts val="600"/>
              </a:spcAft>
            </a:pPr>
            <a:r>
              <a:rPr lang="en-US" dirty="0">
                <a:solidFill>
                  <a:srgbClr val="000000"/>
                </a:solidFill>
              </a:rPr>
              <a:t>The requirements are that a syllabus must </a:t>
            </a:r>
            <a:r>
              <a:rPr lang="en-US" i="1" dirty="0">
                <a:solidFill>
                  <a:srgbClr val="000000"/>
                </a:solidFill>
              </a:rPr>
              <a:t>‘</a:t>
            </a:r>
            <a:r>
              <a:rPr lang="en-US" b="1" i="1" dirty="0">
                <a:solidFill>
                  <a:srgbClr val="7030A0"/>
                </a:solidFill>
              </a:rPr>
              <a:t>reflect the fact that the religious traditions in Great Britain are, in the main, Christian while taking account of the teaching and practices of the other principal religions represented in Great Britain’</a:t>
            </a:r>
          </a:p>
        </p:txBody>
      </p:sp>
      <p:pic>
        <p:nvPicPr>
          <p:cNvPr id="3" name="Slide 1">
            <a:hlinkClick r:id="" action="ppaction://media"/>
            <a:extLst>
              <a:ext uri="{FF2B5EF4-FFF2-40B4-BE49-F238E27FC236}">
                <a16:creationId xmlns:a16="http://schemas.microsoft.com/office/drawing/2014/main" id="{F7395CB2-508E-4D40-B773-BD32A433A24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781243" y="1444041"/>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9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E7EE4B-B9D1-4A58-A800-3BCE63BFF628}"/>
              </a:ext>
            </a:extLst>
          </p:cNvPr>
          <p:cNvSpPr>
            <a:spLocks noGrp="1"/>
          </p:cNvSpPr>
          <p:nvPr>
            <p:ph type="title"/>
          </p:nvPr>
        </p:nvSpPr>
        <p:spPr>
          <a:xfrm>
            <a:off x="742950" y="742951"/>
            <a:ext cx="3476625" cy="4962524"/>
          </a:xfrm>
        </p:spPr>
        <p:txBody>
          <a:bodyPr vert="horz" lIns="91440" tIns="45720" rIns="91440" bIns="45720" rtlCol="0">
            <a:normAutofit/>
          </a:bodyPr>
          <a:lstStyle/>
          <a:p>
            <a:pPr algn="ctr">
              <a:spcBef>
                <a:spcPct val="0"/>
              </a:spcBef>
            </a:pPr>
            <a:r>
              <a:rPr lang="en-GB" sz="4800" kern="1200" dirty="0">
                <a:solidFill>
                  <a:srgbClr val="FFFFFF"/>
                </a:solidFill>
                <a:latin typeface="+mj-lt"/>
                <a:ea typeface="+mj-ea"/>
                <a:cs typeface="+mj-cs"/>
              </a:rPr>
              <a:t>Success in Religious Studies at King’s. </a:t>
            </a:r>
            <a:endParaRPr lang="en-US" sz="4800" kern="1200" dirty="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A107C855-623A-42F2-B21D-3F44EAC6BCFC}"/>
              </a:ext>
            </a:extLst>
          </p:cNvPr>
          <p:cNvPicPr>
            <a:picLocks noChangeAspect="1"/>
          </p:cNvPicPr>
          <p:nvPr/>
        </p:nvPicPr>
        <p:blipFill>
          <a:blip r:embed="rId5"/>
          <a:stretch>
            <a:fillRect/>
          </a:stretch>
        </p:blipFill>
        <p:spPr>
          <a:xfrm>
            <a:off x="4052678" y="4514374"/>
            <a:ext cx="1682642" cy="2408129"/>
          </a:xfrm>
          <a:prstGeom prst="rect">
            <a:avLst/>
          </a:prstGeom>
        </p:spPr>
      </p:pic>
      <p:pic>
        <p:nvPicPr>
          <p:cNvPr id="4" name="Recorded Sound">
            <a:hlinkClick r:id="" action="ppaction://media"/>
            <a:extLst>
              <a:ext uri="{FF2B5EF4-FFF2-40B4-BE49-F238E27FC236}">
                <a16:creationId xmlns:a16="http://schemas.microsoft.com/office/drawing/2014/main" id="{3B049214-F8CB-461B-8F71-CA6D936AFC7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98237" y="941512"/>
            <a:ext cx="609600" cy="609600"/>
          </a:xfrm>
          <a:prstGeom prst="rect">
            <a:avLst/>
          </a:prstGeom>
        </p:spPr>
      </p:pic>
      <p:sp>
        <p:nvSpPr>
          <p:cNvPr id="5" name="TextBox 4">
            <a:extLst>
              <a:ext uri="{FF2B5EF4-FFF2-40B4-BE49-F238E27FC236}">
                <a16:creationId xmlns:a16="http://schemas.microsoft.com/office/drawing/2014/main" id="{02221290-A364-4CEB-2386-F758B3D5F693}"/>
              </a:ext>
            </a:extLst>
          </p:cNvPr>
          <p:cNvSpPr txBox="1"/>
          <p:nvPr/>
        </p:nvSpPr>
        <p:spPr>
          <a:xfrm>
            <a:off x="6787210" y="1065358"/>
            <a:ext cx="4188372" cy="3939540"/>
          </a:xfrm>
          <a:prstGeom prst="rect">
            <a:avLst/>
          </a:prstGeom>
          <a:solidFill>
            <a:schemeClr val="bg1"/>
          </a:solidFill>
          <a:ln>
            <a:solidFill>
              <a:schemeClr val="accent5"/>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dirty="0">
                <a:cs typeface="Segoe UI"/>
              </a:rPr>
              <a:t>2025</a:t>
            </a:r>
            <a:endParaRPr lang="en-GB" sz="3600" b="1" dirty="0">
              <a:ea typeface="Calibri"/>
              <a:cs typeface="Segoe UI"/>
            </a:endParaRPr>
          </a:p>
          <a:p>
            <a:pPr algn="ctr"/>
            <a:r>
              <a:rPr lang="en-GB" sz="4400">
                <a:ea typeface="Calibri"/>
                <a:cs typeface="Calibri"/>
              </a:rPr>
              <a:t>74% grade 9-4</a:t>
            </a:r>
          </a:p>
          <a:p>
            <a:pPr algn="ctr"/>
            <a:r>
              <a:rPr lang="en-GB" sz="4400">
                <a:ea typeface="Calibri"/>
                <a:cs typeface="Calibri"/>
              </a:rPr>
              <a:t>30% grade 9-7</a:t>
            </a:r>
          </a:p>
          <a:p>
            <a:pPr algn="ctr"/>
            <a:endParaRPr lang="en-GB" sz="3600" b="1" dirty="0">
              <a:ea typeface="Calibri"/>
              <a:cs typeface="Segoe UI"/>
            </a:endParaRPr>
          </a:p>
          <a:p>
            <a:pPr algn="ctr"/>
            <a:r>
              <a:rPr lang="en-GB" sz="3600" dirty="0">
                <a:cs typeface="Segoe UI"/>
              </a:rPr>
              <a:t>Average grade in RP 5</a:t>
            </a:r>
            <a:r>
              <a:rPr lang="en-US" sz="3600" dirty="0">
                <a:cs typeface="Segoe UI"/>
              </a:rPr>
              <a:t>​-6</a:t>
            </a:r>
            <a:endParaRPr lang="en-US" sz="3600" dirty="0">
              <a:ea typeface="Calibri"/>
              <a:cs typeface="Segoe UI"/>
            </a:endParaRPr>
          </a:p>
          <a:p>
            <a:pPr algn="ctr"/>
            <a:r>
              <a:rPr lang="en-GB" dirty="0">
                <a:cs typeface="Segoe UI"/>
              </a:rPr>
              <a:t>​</a:t>
            </a:r>
            <a:endParaRPr lang="en-GB" dirty="0">
              <a:solidFill>
                <a:srgbClr val="55554A"/>
              </a:solidFill>
              <a:cs typeface="Segoe UI"/>
            </a:endParaRPr>
          </a:p>
        </p:txBody>
      </p:sp>
    </p:spTree>
    <p:custDataLst>
      <p:tags r:id="rId1"/>
    </p:custDataLst>
    <p:extLst>
      <p:ext uri="{BB962C8B-B14F-4D97-AF65-F5344CB8AC3E}">
        <p14:creationId xmlns:p14="http://schemas.microsoft.com/office/powerpoint/2010/main" val="317506300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4CF6D04-8D24-40FB-9C96-C71A4C08F8CB}"/>
              </a:ext>
            </a:extLst>
          </p:cNvPr>
          <p:cNvSpPr txBox="1">
            <a:spLocks noGrp="1"/>
          </p:cNvSpPr>
          <p:nvPr>
            <p:ph type="title"/>
          </p:nvPr>
        </p:nvSpPr>
        <p:spPr>
          <a:xfrm>
            <a:off x="355601" y="626740"/>
            <a:ext cx="5896692" cy="1500455"/>
          </a:xfrm>
        </p:spPr>
        <p:txBody>
          <a:bodyPr vert="horz" lIns="91440" tIns="45720" rIns="91440" bIns="45720" rtlCol="0" anchor="ctr" anchorCtr="1">
            <a:normAutofit/>
          </a:bodyPr>
          <a:lstStyle/>
          <a:p>
            <a:pPr lvl="0" algn="ctr">
              <a:spcBef>
                <a:spcPct val="0"/>
              </a:spcBef>
            </a:pPr>
            <a:r>
              <a:rPr lang="en-GB" sz="4000" kern="1200" dirty="0">
                <a:solidFill>
                  <a:srgbClr val="FFFFFF"/>
                </a:solidFill>
                <a:latin typeface="+mj-lt"/>
                <a:ea typeface="+mj-ea"/>
                <a:cs typeface="+mj-cs"/>
              </a:rPr>
              <a:t>The Course: AQA Specification A (8062)</a:t>
            </a:r>
            <a:endParaRPr lang="en-US" sz="4000" kern="1200" dirty="0">
              <a:solidFill>
                <a:srgbClr val="FFFFFF"/>
              </a:solidFill>
              <a:latin typeface="+mj-lt"/>
              <a:ea typeface="+mj-ea"/>
              <a:cs typeface="+mj-cs"/>
            </a:endParaRPr>
          </a:p>
        </p:txBody>
      </p:sp>
      <p:graphicFrame>
        <p:nvGraphicFramePr>
          <p:cNvPr id="3" name="Table 11">
            <a:extLst>
              <a:ext uri="{FF2B5EF4-FFF2-40B4-BE49-F238E27FC236}">
                <a16:creationId xmlns:a16="http://schemas.microsoft.com/office/drawing/2014/main" id="{85947399-E183-4031-A8B0-B19B2AA6B8AE}"/>
              </a:ext>
            </a:extLst>
          </p:cNvPr>
          <p:cNvGraphicFramePr>
            <a:graphicFrameLocks noGrp="1"/>
          </p:cNvGraphicFramePr>
          <p:nvPr>
            <p:extLst>
              <p:ext uri="{D42A27DB-BD31-4B8C-83A1-F6EECF244321}">
                <p14:modId xmlns:p14="http://schemas.microsoft.com/office/powerpoint/2010/main" val="3318310891"/>
              </p:ext>
            </p:extLst>
          </p:nvPr>
        </p:nvGraphicFramePr>
        <p:xfrm>
          <a:off x="134224" y="2596568"/>
          <a:ext cx="6907473" cy="4178499"/>
        </p:xfrm>
        <a:graphic>
          <a:graphicData uri="http://schemas.openxmlformats.org/drawingml/2006/table">
            <a:tbl>
              <a:tblPr firstRow="1" bandRow="1">
                <a:tableStyleId>{5C22544A-7EE6-4342-B048-85BDC9FD1C3A}</a:tableStyleId>
              </a:tblPr>
              <a:tblGrid>
                <a:gridCol w="1014029">
                  <a:extLst>
                    <a:ext uri="{9D8B030D-6E8A-4147-A177-3AD203B41FA5}">
                      <a16:colId xmlns:a16="http://schemas.microsoft.com/office/drawing/2014/main" val="39315576"/>
                    </a:ext>
                  </a:extLst>
                </a:gridCol>
                <a:gridCol w="2721028">
                  <a:extLst>
                    <a:ext uri="{9D8B030D-6E8A-4147-A177-3AD203B41FA5}">
                      <a16:colId xmlns:a16="http://schemas.microsoft.com/office/drawing/2014/main" val="2832839379"/>
                    </a:ext>
                  </a:extLst>
                </a:gridCol>
                <a:gridCol w="3172416">
                  <a:extLst>
                    <a:ext uri="{9D8B030D-6E8A-4147-A177-3AD203B41FA5}">
                      <a16:colId xmlns:a16="http://schemas.microsoft.com/office/drawing/2014/main" val="775910565"/>
                    </a:ext>
                  </a:extLst>
                </a:gridCol>
              </a:tblGrid>
              <a:tr h="640459">
                <a:tc>
                  <a:txBody>
                    <a:bodyPr/>
                    <a:lstStyle/>
                    <a:p>
                      <a:pPr algn="ctr"/>
                      <a:endParaRPr lang="en-GB" sz="1600" dirty="0">
                        <a:latin typeface="+mn-lt"/>
                      </a:endParaRPr>
                    </a:p>
                  </a:txBody>
                  <a:tcPr>
                    <a:solidFill>
                      <a:schemeClr val="bg1"/>
                    </a:solidFill>
                  </a:tcPr>
                </a:tc>
                <a:tc>
                  <a:txBody>
                    <a:bodyPr/>
                    <a:lstStyle/>
                    <a:p>
                      <a:pPr algn="ctr"/>
                      <a:r>
                        <a:rPr lang="en-GB" sz="1600" dirty="0">
                          <a:solidFill>
                            <a:srgbClr val="7030A0"/>
                          </a:solidFill>
                          <a:effectLst>
                            <a:outerShdw blurRad="38100" dist="38100" dir="2700000" algn="tl">
                              <a:srgbClr val="000000">
                                <a:alpha val="43137"/>
                              </a:srgbClr>
                            </a:outerShdw>
                          </a:effectLst>
                          <a:latin typeface="+mn-lt"/>
                        </a:rPr>
                        <a:t>Year 10</a:t>
                      </a:r>
                    </a:p>
                    <a:p>
                      <a:pPr algn="ctr"/>
                      <a:r>
                        <a:rPr lang="en-GB" sz="1600" dirty="0">
                          <a:solidFill>
                            <a:srgbClr val="7030A0"/>
                          </a:solidFill>
                          <a:effectLst>
                            <a:outerShdw blurRad="38100" dist="38100" dir="2700000" algn="tl">
                              <a:srgbClr val="000000">
                                <a:alpha val="43137"/>
                              </a:srgbClr>
                            </a:outerShdw>
                          </a:effectLst>
                          <a:latin typeface="+mn-lt"/>
                        </a:rPr>
                        <a:t>AQA GCSE</a:t>
                      </a:r>
                    </a:p>
                  </a:txBody>
                  <a:tcPr>
                    <a:solidFill>
                      <a:schemeClr val="bg1"/>
                    </a:solidFill>
                  </a:tcPr>
                </a:tc>
                <a:tc>
                  <a:txBody>
                    <a:bodyPr/>
                    <a:lstStyle/>
                    <a:p>
                      <a:pPr algn="ctr"/>
                      <a:r>
                        <a:rPr lang="en-GB" sz="1600" dirty="0">
                          <a:solidFill>
                            <a:srgbClr val="7030A0"/>
                          </a:solidFill>
                          <a:effectLst>
                            <a:outerShdw blurRad="38100" dist="38100" dir="2700000" algn="tl">
                              <a:srgbClr val="000000">
                                <a:alpha val="43137"/>
                              </a:srgbClr>
                            </a:outerShdw>
                          </a:effectLst>
                          <a:latin typeface="+mn-lt"/>
                        </a:rPr>
                        <a:t>Year 11</a:t>
                      </a:r>
                    </a:p>
                    <a:p>
                      <a:pPr algn="ctr"/>
                      <a:r>
                        <a:rPr lang="en-GB" sz="1600" dirty="0">
                          <a:solidFill>
                            <a:srgbClr val="7030A0"/>
                          </a:solidFill>
                          <a:effectLst>
                            <a:outerShdw blurRad="38100" dist="38100" dir="2700000" algn="tl">
                              <a:srgbClr val="000000">
                                <a:alpha val="43137"/>
                              </a:srgbClr>
                            </a:outerShdw>
                          </a:effectLst>
                          <a:latin typeface="+mn-lt"/>
                        </a:rPr>
                        <a:t>AQA GCSE</a:t>
                      </a:r>
                    </a:p>
                  </a:txBody>
                  <a:tcPr>
                    <a:solidFill>
                      <a:schemeClr val="bg1"/>
                    </a:solidFill>
                  </a:tcPr>
                </a:tc>
                <a:extLst>
                  <a:ext uri="{0D108BD9-81ED-4DB2-BD59-A6C34878D82A}">
                    <a16:rowId xmlns:a16="http://schemas.microsoft.com/office/drawing/2014/main" val="3640012083"/>
                  </a:ext>
                </a:extLst>
              </a:tr>
              <a:tr h="597598">
                <a:tc>
                  <a:txBody>
                    <a:bodyPr/>
                    <a:lstStyle/>
                    <a:p>
                      <a:pPr algn="ctr"/>
                      <a:r>
                        <a:rPr lang="en-GB" sz="1600" b="1" dirty="0">
                          <a:latin typeface="+mn-lt"/>
                        </a:rPr>
                        <a:t>Term 1</a:t>
                      </a:r>
                    </a:p>
                  </a:txBody>
                  <a:tcPr>
                    <a:solidFill>
                      <a:schemeClr val="bg1"/>
                    </a:solidFill>
                  </a:tcPr>
                </a:tc>
                <a:tc>
                  <a:txBody>
                    <a:bodyPr/>
                    <a:lstStyle/>
                    <a:p>
                      <a:pPr algn="ctr"/>
                      <a:r>
                        <a:rPr lang="en-GB" sz="1600" dirty="0">
                          <a:latin typeface="+mn-lt"/>
                        </a:rPr>
                        <a:t>Christianity Beliefs and Teachings </a:t>
                      </a:r>
                    </a:p>
                  </a:txBody>
                  <a:tcP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n-lt"/>
                          <a:ea typeface="Calibri" pitchFamily="34"/>
                          <a:cs typeface="Times New Roman" pitchFamily="18"/>
                        </a:rPr>
                        <a:t>Islam Beliefs and Teachings </a:t>
                      </a:r>
                    </a:p>
                    <a:p>
                      <a:pPr algn="ctr"/>
                      <a:endParaRPr lang="en-GB" sz="1600" dirty="0">
                        <a:latin typeface="+mn-lt"/>
                      </a:endParaRPr>
                    </a:p>
                  </a:txBody>
                  <a:tcPr>
                    <a:solidFill>
                      <a:schemeClr val="bg1"/>
                    </a:solidFill>
                  </a:tcPr>
                </a:tc>
                <a:extLst>
                  <a:ext uri="{0D108BD9-81ED-4DB2-BD59-A6C34878D82A}">
                    <a16:rowId xmlns:a16="http://schemas.microsoft.com/office/drawing/2014/main" val="579482649"/>
                  </a:ext>
                </a:extLst>
              </a:tr>
              <a:tr h="580214">
                <a:tc>
                  <a:txBody>
                    <a:bodyPr/>
                    <a:lstStyle/>
                    <a:p>
                      <a:pPr algn="ctr"/>
                      <a:r>
                        <a:rPr lang="en-GB" sz="1600" b="1" dirty="0">
                          <a:latin typeface="+mn-lt"/>
                        </a:rPr>
                        <a:t>Term 2</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Christianity Practices</a:t>
                      </a:r>
                      <a:endParaRPr lang="en-GB" sz="1600" dirty="0">
                        <a:latin typeface="+mn-lt"/>
                      </a:endParaRPr>
                    </a:p>
                    <a:p>
                      <a:pPr algn="ctr"/>
                      <a:endParaRPr lang="en-GB" sz="1600" dirty="0">
                        <a:latin typeface="+mn-lt"/>
                      </a:endParaRPr>
                    </a:p>
                  </a:txBody>
                  <a:tcP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n-lt"/>
                          <a:ea typeface="Calibri" pitchFamily="34"/>
                          <a:cs typeface="Times New Roman" pitchFamily="18"/>
                        </a:rPr>
                        <a:t>Islam Practices</a:t>
                      </a:r>
                    </a:p>
                  </a:txBody>
                  <a:tcPr>
                    <a:solidFill>
                      <a:schemeClr val="bg1"/>
                    </a:solidFill>
                  </a:tcPr>
                </a:tc>
                <a:extLst>
                  <a:ext uri="{0D108BD9-81ED-4DB2-BD59-A6C34878D82A}">
                    <a16:rowId xmlns:a16="http://schemas.microsoft.com/office/drawing/2014/main" val="226358065"/>
                  </a:ext>
                </a:extLst>
              </a:tr>
              <a:tr h="863644">
                <a:tc>
                  <a:txBody>
                    <a:bodyPr/>
                    <a:lstStyle/>
                    <a:p>
                      <a:pPr algn="ctr"/>
                      <a:r>
                        <a:rPr lang="en-GB" sz="1600" b="1" dirty="0">
                          <a:latin typeface="+mn-lt"/>
                        </a:rPr>
                        <a:t>Term 3 </a:t>
                      </a:r>
                    </a:p>
                  </a:txBody>
                  <a:tcPr>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n-lt"/>
                          <a:ea typeface="Calibri" pitchFamily="34"/>
                          <a:cs typeface="Times New Roman" pitchFamily="18"/>
                        </a:rPr>
                        <a:t>Theme A: Relationships and families </a:t>
                      </a:r>
                    </a:p>
                    <a:p>
                      <a:pPr algn="ctr"/>
                      <a:endParaRPr lang="en-GB" sz="1600" dirty="0">
                        <a:latin typeface="+mn-lt"/>
                      </a:endParaRP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n-lt"/>
                          <a:ea typeface="+mn-ea"/>
                          <a:cs typeface="+mn-cs"/>
                        </a:rPr>
                        <a:t>Theme F: Prejudice, Discrimination and Social Justice </a:t>
                      </a:r>
                    </a:p>
                  </a:txBody>
                  <a:tcPr>
                    <a:solidFill>
                      <a:schemeClr val="bg1"/>
                    </a:solidFill>
                  </a:tcPr>
                </a:tc>
                <a:extLst>
                  <a:ext uri="{0D108BD9-81ED-4DB2-BD59-A6C34878D82A}">
                    <a16:rowId xmlns:a16="http://schemas.microsoft.com/office/drawing/2014/main" val="2499175222"/>
                  </a:ext>
                </a:extLst>
              </a:tr>
              <a:tr h="580214">
                <a:tc>
                  <a:txBody>
                    <a:bodyPr/>
                    <a:lstStyle/>
                    <a:p>
                      <a:pPr algn="ctr"/>
                      <a:r>
                        <a:rPr lang="en-GB" sz="1600" b="1" dirty="0">
                          <a:latin typeface="+mn-lt"/>
                        </a:rPr>
                        <a:t>Term 4</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latin typeface="+mn-lt"/>
                          <a:ea typeface="Calibri" pitchFamily="34"/>
                          <a:cs typeface="Times New Roman" pitchFamily="18"/>
                        </a:rPr>
                        <a:t>Theme D: Religion peace and conflict </a:t>
                      </a:r>
                    </a:p>
                  </a:txBody>
                  <a:tcPr>
                    <a:solidFill>
                      <a:schemeClr val="bg1"/>
                    </a:solidFill>
                  </a:tcPr>
                </a:tc>
                <a:tc>
                  <a:txBody>
                    <a:bodyPr/>
                    <a:lstStyle/>
                    <a:p>
                      <a:pPr algn="ctr"/>
                      <a:r>
                        <a:rPr lang="en-GB" sz="1600" dirty="0">
                          <a:latin typeface="+mn-lt"/>
                        </a:rPr>
                        <a:t>Themes Revision </a:t>
                      </a:r>
                    </a:p>
                  </a:txBody>
                  <a:tcPr>
                    <a:solidFill>
                      <a:schemeClr val="bg1"/>
                    </a:solidFill>
                  </a:tcPr>
                </a:tc>
                <a:extLst>
                  <a:ext uri="{0D108BD9-81ED-4DB2-BD59-A6C34878D82A}">
                    <a16:rowId xmlns:a16="http://schemas.microsoft.com/office/drawing/2014/main" val="3129995331"/>
                  </a:ext>
                </a:extLst>
              </a:tr>
              <a:tr h="580214">
                <a:tc>
                  <a:txBody>
                    <a:bodyPr/>
                    <a:lstStyle/>
                    <a:p>
                      <a:pPr algn="ctr"/>
                      <a:r>
                        <a:rPr lang="en-GB" sz="1600" b="1" dirty="0">
                          <a:latin typeface="+mn-lt"/>
                        </a:rPr>
                        <a:t>Term 5</a:t>
                      </a:r>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mn-lt"/>
                          <a:ea typeface="Calibri" pitchFamily="34"/>
                          <a:cs typeface="Times New Roman" pitchFamily="18"/>
                        </a:rPr>
                        <a:t>Theme E: Religion and Crime and Punishment</a:t>
                      </a:r>
                    </a:p>
                  </a:txBody>
                  <a:tcPr>
                    <a:solidFill>
                      <a:schemeClr val="bg1"/>
                    </a:solidFill>
                  </a:tcPr>
                </a:tc>
                <a:tc>
                  <a:txBody>
                    <a:bodyPr/>
                    <a:lstStyle/>
                    <a:p>
                      <a:pPr algn="ctr"/>
                      <a:r>
                        <a:rPr lang="en-GB" sz="1600" dirty="0">
                          <a:latin typeface="+mn-lt"/>
                        </a:rPr>
                        <a:t>Religion Revision </a:t>
                      </a:r>
                    </a:p>
                  </a:txBody>
                  <a:tcPr>
                    <a:solidFill>
                      <a:schemeClr val="bg1"/>
                    </a:solidFill>
                  </a:tcPr>
                </a:tc>
                <a:extLst>
                  <a:ext uri="{0D108BD9-81ED-4DB2-BD59-A6C34878D82A}">
                    <a16:rowId xmlns:a16="http://schemas.microsoft.com/office/drawing/2014/main" val="2519303410"/>
                  </a:ext>
                </a:extLst>
              </a:tr>
              <a:tr h="336156">
                <a:tc>
                  <a:txBody>
                    <a:bodyPr/>
                    <a:lstStyle/>
                    <a:p>
                      <a:pPr algn="ctr"/>
                      <a:r>
                        <a:rPr lang="en-GB" sz="1600" b="1" dirty="0">
                          <a:latin typeface="+mn-lt"/>
                        </a:rPr>
                        <a:t>Term 6</a:t>
                      </a:r>
                    </a:p>
                  </a:txBody>
                  <a:tcPr>
                    <a:solidFill>
                      <a:schemeClr val="bg1"/>
                    </a:solidFill>
                  </a:tcPr>
                </a:tc>
                <a:tc>
                  <a:txBody>
                    <a:bodyPr/>
                    <a:lstStyle/>
                    <a:p>
                      <a:pPr algn="ctr"/>
                      <a:r>
                        <a:rPr lang="en-GB" sz="1600" dirty="0">
                          <a:latin typeface="+mn-lt"/>
                        </a:rPr>
                        <a:t>Revision and Mocks</a:t>
                      </a:r>
                    </a:p>
                  </a:txBody>
                  <a:tcPr>
                    <a:solidFill>
                      <a:schemeClr val="bg1"/>
                    </a:solidFill>
                  </a:tcPr>
                </a:tc>
                <a:tc>
                  <a:txBody>
                    <a:bodyPr/>
                    <a:lstStyle/>
                    <a:p>
                      <a:pPr algn="ctr"/>
                      <a:r>
                        <a:rPr lang="en-GB" sz="1600" dirty="0">
                          <a:latin typeface="+mn-lt"/>
                        </a:rPr>
                        <a:t>Exams</a:t>
                      </a:r>
                    </a:p>
                  </a:txBody>
                  <a:tcPr>
                    <a:solidFill>
                      <a:schemeClr val="bg1"/>
                    </a:solidFill>
                  </a:tcPr>
                </a:tc>
                <a:extLst>
                  <a:ext uri="{0D108BD9-81ED-4DB2-BD59-A6C34878D82A}">
                    <a16:rowId xmlns:a16="http://schemas.microsoft.com/office/drawing/2014/main" val="1477642254"/>
                  </a:ext>
                </a:extLst>
              </a:tr>
            </a:tbl>
          </a:graphicData>
        </a:graphic>
      </p:graphicFrame>
      <p:pic>
        <p:nvPicPr>
          <p:cNvPr id="7" name="Picture 6">
            <a:extLst>
              <a:ext uri="{FF2B5EF4-FFF2-40B4-BE49-F238E27FC236}">
                <a16:creationId xmlns:a16="http://schemas.microsoft.com/office/drawing/2014/main" id="{CDB0B328-CD62-440C-B4AA-503B61BC36DE}"/>
              </a:ext>
            </a:extLst>
          </p:cNvPr>
          <p:cNvPicPr>
            <a:picLocks noChangeAspect="1"/>
          </p:cNvPicPr>
          <p:nvPr/>
        </p:nvPicPr>
        <p:blipFill>
          <a:blip r:embed="rId6"/>
          <a:stretch>
            <a:fillRect/>
          </a:stretch>
        </p:blipFill>
        <p:spPr>
          <a:xfrm>
            <a:off x="7144207" y="0"/>
            <a:ext cx="5047489" cy="6858000"/>
          </a:xfrm>
          <a:prstGeom prst="rect">
            <a:avLst/>
          </a:prstGeom>
          <a:ln>
            <a:noFill/>
          </a:ln>
          <a:effectLst>
            <a:outerShdw blurRad="190500" algn="tl" rotWithShape="0">
              <a:srgbClr val="000000">
                <a:alpha val="70000"/>
              </a:srgbClr>
            </a:outerShdw>
          </a:effectLst>
        </p:spPr>
      </p:pic>
      <p:pic>
        <p:nvPicPr>
          <p:cNvPr id="4" name="Recorded Sound">
            <a:hlinkClick r:id="" action="ppaction://media"/>
            <a:extLst>
              <a:ext uri="{FF2B5EF4-FFF2-40B4-BE49-F238E27FC236}">
                <a16:creationId xmlns:a16="http://schemas.microsoft.com/office/drawing/2014/main" id="{BF58EA4A-0FC6-40C0-93A7-0D1717AE31C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167367" y="1072167"/>
            <a:ext cx="609600" cy="609600"/>
          </a:xfrm>
          <a:prstGeom prst="rect">
            <a:avLst/>
          </a:prstGeom>
        </p:spPr>
      </p:pic>
    </p:spTree>
    <p:custDataLst>
      <p:tags r:id="rId1"/>
    </p:custDataLst>
    <p:extLst>
      <p:ext uri="{BB962C8B-B14F-4D97-AF65-F5344CB8AC3E}">
        <p14:creationId xmlns:p14="http://schemas.microsoft.com/office/powerpoint/2010/main" val="213195954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6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BC81A-2715-4A21-9A18-CA82A0F6515C}"/>
              </a:ext>
            </a:extLst>
          </p:cNvPr>
          <p:cNvSpPr>
            <a:spLocks noGrp="1"/>
          </p:cNvSpPr>
          <p:nvPr>
            <p:ph type="title"/>
          </p:nvPr>
        </p:nvSpPr>
        <p:spPr>
          <a:xfrm>
            <a:off x="6940295" y="616113"/>
            <a:ext cx="4668257" cy="1325563"/>
          </a:xfrm>
        </p:spPr>
        <p:txBody>
          <a:bodyPr>
            <a:normAutofit/>
          </a:bodyPr>
          <a:lstStyle/>
          <a:p>
            <a:pPr algn="ctr"/>
            <a:r>
              <a:rPr lang="en-GB" b="1" dirty="0">
                <a:effectLst>
                  <a:outerShdw blurRad="38100" dist="38100" dir="2700000" algn="tl">
                    <a:srgbClr val="000000">
                      <a:alpha val="43137"/>
                    </a:srgbClr>
                  </a:outerShdw>
                </a:effectLst>
              </a:rPr>
              <a:t>Textbooks and Revision Guide</a:t>
            </a:r>
          </a:p>
        </p:txBody>
      </p:sp>
      <p:sp>
        <p:nvSpPr>
          <p:cNvPr id="73" name="Freeform: Shape 72">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6C4DF562-60AB-4827-B333-BED6E6E17D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687" r="-1" b="18812"/>
          <a:stretch/>
        </p:blipFill>
        <p:spPr bwMode="auto">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DCFD50F-02FA-4B2B-AE8A-FE5C6ED98AB9}"/>
              </a:ext>
            </a:extLst>
          </p:cNvPr>
          <p:cNvPicPr>
            <a:picLocks noChangeAspect="1"/>
          </p:cNvPicPr>
          <p:nvPr/>
        </p:nvPicPr>
        <p:blipFill rotWithShape="1">
          <a:blip r:embed="rId6"/>
          <a:srcRect t="18884" b="20791"/>
          <a:stretch/>
        </p:blipFill>
        <p:spPr>
          <a:xfrm>
            <a:off x="0" y="4573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1028" name="Picture 4">
            <a:extLst>
              <a:ext uri="{FF2B5EF4-FFF2-40B4-BE49-F238E27FC236}">
                <a16:creationId xmlns:a16="http://schemas.microsoft.com/office/drawing/2014/main" id="{77BC3F6F-CBD3-4638-9A0E-B8B1141F3DA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6056" r="-1" b="17307"/>
          <a:stretch/>
        </p:blipFill>
        <p:spPr bwMode="auto">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97F5875-15DE-43EF-B925-C87CFA955688}"/>
              </a:ext>
            </a:extLst>
          </p:cNvPr>
          <p:cNvSpPr>
            <a:spLocks noGrp="1"/>
          </p:cNvSpPr>
          <p:nvPr>
            <p:ph idx="1"/>
          </p:nvPr>
        </p:nvSpPr>
        <p:spPr>
          <a:xfrm>
            <a:off x="7007407" y="2232587"/>
            <a:ext cx="4668257" cy="4625411"/>
          </a:xfrm>
        </p:spPr>
        <p:txBody>
          <a:bodyPr anchor="t">
            <a:normAutofit/>
          </a:bodyPr>
          <a:lstStyle/>
          <a:p>
            <a:pPr marL="0" indent="0" algn="ctr">
              <a:buNone/>
            </a:pPr>
            <a:r>
              <a:rPr lang="en-GB" b="1" dirty="0">
                <a:solidFill>
                  <a:srgbClr val="9966FF"/>
                </a:solidFill>
              </a:rPr>
              <a:t>AQA Religious Studies A</a:t>
            </a:r>
            <a:r>
              <a:rPr lang="en-GB" dirty="0">
                <a:solidFill>
                  <a:srgbClr val="9966FF"/>
                </a:solidFill>
              </a:rPr>
              <a:t> </a:t>
            </a:r>
            <a:r>
              <a:rPr lang="en-GB" b="1" dirty="0">
                <a:solidFill>
                  <a:srgbClr val="9966FF"/>
                </a:solidFill>
              </a:rPr>
              <a:t>Christianity </a:t>
            </a:r>
            <a:r>
              <a:rPr lang="en-GB" sz="2000" dirty="0"/>
              <a:t>(978 019 837033 8)</a:t>
            </a:r>
          </a:p>
          <a:p>
            <a:pPr marL="0" indent="0" algn="ctr">
              <a:buNone/>
            </a:pPr>
            <a:r>
              <a:rPr lang="en-GB" b="1" dirty="0">
                <a:solidFill>
                  <a:srgbClr val="92D050"/>
                </a:solidFill>
              </a:rPr>
              <a:t>AQA Religious Studies A Islam </a:t>
            </a:r>
            <a:r>
              <a:rPr lang="en-GB" sz="2000" dirty="0"/>
              <a:t>(978 019 837034 5)</a:t>
            </a:r>
          </a:p>
          <a:p>
            <a:pPr marL="0" indent="0" algn="ctr">
              <a:buNone/>
            </a:pPr>
            <a:endParaRPr lang="en-GB" sz="2000" dirty="0"/>
          </a:p>
          <a:p>
            <a:pPr marL="0" indent="0" algn="ctr">
              <a:buNone/>
            </a:pPr>
            <a:r>
              <a:rPr lang="en-GB" b="1" dirty="0">
                <a:solidFill>
                  <a:srgbClr val="00B0F0"/>
                </a:solidFill>
              </a:rPr>
              <a:t>AQA GCSE Religious Studies A: Christianity and Islam Revision Guide</a:t>
            </a:r>
            <a:r>
              <a:rPr lang="en-GB" sz="2000" dirty="0"/>
              <a:t> by Marianne Fleming, Harriet Power, Peter Smith. </a:t>
            </a:r>
          </a:p>
          <a:p>
            <a:pPr marL="0" indent="0" algn="ctr">
              <a:buNone/>
            </a:pPr>
            <a:endParaRPr lang="en-GB" sz="2000" dirty="0"/>
          </a:p>
          <a:p>
            <a:pPr marL="0" indent="0" algn="ctr">
              <a:buNone/>
            </a:pPr>
            <a:r>
              <a:rPr lang="en-GB" sz="2000" dirty="0"/>
              <a:t>Available on Amazon</a:t>
            </a:r>
          </a:p>
          <a:p>
            <a:pPr marL="0" indent="0" algn="ctr">
              <a:buNone/>
            </a:pPr>
            <a:endParaRPr lang="en-GB" sz="1800" dirty="0"/>
          </a:p>
          <a:p>
            <a:endParaRPr lang="en-GB" sz="1800" dirty="0"/>
          </a:p>
        </p:txBody>
      </p:sp>
      <p:pic>
        <p:nvPicPr>
          <p:cNvPr id="4" name="Recorded Sound">
            <a:hlinkClick r:id="" action="ppaction://media"/>
            <a:extLst>
              <a:ext uri="{FF2B5EF4-FFF2-40B4-BE49-F238E27FC236}">
                <a16:creationId xmlns:a16="http://schemas.microsoft.com/office/drawing/2014/main" id="{9D2DA59F-822F-4BC9-A402-9BA832D8CD9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388529" y="938428"/>
            <a:ext cx="609600" cy="609600"/>
          </a:xfrm>
          <a:prstGeom prst="rect">
            <a:avLst/>
          </a:prstGeom>
        </p:spPr>
      </p:pic>
    </p:spTree>
    <p:custDataLst>
      <p:tags r:id="rId1"/>
    </p:custDataLst>
    <p:extLst>
      <p:ext uri="{BB962C8B-B14F-4D97-AF65-F5344CB8AC3E}">
        <p14:creationId xmlns:p14="http://schemas.microsoft.com/office/powerpoint/2010/main" val="1081420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t="23065" b="22829"/>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2" name="Rectangle 1"/>
          <p:cNvSpPr/>
          <p:nvPr/>
        </p:nvSpPr>
        <p:spPr>
          <a:xfrm>
            <a:off x="8540771" y="3649209"/>
            <a:ext cx="3583339" cy="31039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p>
            <a:pPr marR="0" lvl="0" fontAlgn="auto">
              <a:lnSpc>
                <a:spcPct val="90000"/>
              </a:lnSpc>
              <a:spcBef>
                <a:spcPct val="20000"/>
              </a:spcBef>
              <a:spcAft>
                <a:spcPts val="0"/>
              </a:spcAft>
              <a:buSzPct val="75000"/>
              <a:tabLst/>
              <a:defRPr/>
            </a:pPr>
            <a:r>
              <a:rPr kumimoji="0" lang="en-US" sz="1300" b="1" i="0" u="none" strike="noStrike" cap="none" spc="0" normalizeH="0" baseline="0" noProof="0" dirty="0">
                <a:ln>
                  <a:noFill/>
                </a:ln>
                <a:effectLst/>
                <a:uLnTx/>
                <a:uFillTx/>
              </a:rPr>
              <a:t>Studying religion and philosophy gives you…</a:t>
            </a:r>
          </a:p>
          <a:p>
            <a:pPr marL="285750" marR="0" lvl="0" indent="-285750" fontAlgn="auto">
              <a:lnSpc>
                <a:spcPct val="90000"/>
              </a:lnSpc>
              <a:spcBef>
                <a:spcPct val="20000"/>
              </a:spcBef>
              <a:spcAft>
                <a:spcPts val="0"/>
              </a:spcAft>
              <a:buSzPct val="75000"/>
              <a:buFont typeface="Wingdings" panose="05000000000000000000" pitchFamily="2" charset="2"/>
              <a:buChar char="§"/>
              <a:tabLst/>
              <a:defRPr/>
            </a:pPr>
            <a:r>
              <a:rPr kumimoji="0" lang="en-US" sz="1300" b="0" i="0" u="none" strike="noStrike" cap="none" spc="0" normalizeH="0" baseline="0" noProof="0" dirty="0">
                <a:ln>
                  <a:noFill/>
                </a:ln>
                <a:effectLst/>
                <a:uLnTx/>
                <a:uFillTx/>
              </a:rPr>
              <a:t>Research, analysis and presentation skills</a:t>
            </a:r>
          </a:p>
          <a:p>
            <a:pPr marL="285750" marR="0" lvl="0" indent="-285750" fontAlgn="auto">
              <a:lnSpc>
                <a:spcPct val="90000"/>
              </a:lnSpc>
              <a:spcBef>
                <a:spcPct val="20000"/>
              </a:spcBef>
              <a:spcAft>
                <a:spcPts val="0"/>
              </a:spcAft>
              <a:buSzPct val="75000"/>
              <a:buFont typeface="Wingdings" panose="05000000000000000000" pitchFamily="2" charset="2"/>
              <a:buChar char="§"/>
              <a:tabLst/>
              <a:defRPr/>
            </a:pPr>
            <a:r>
              <a:rPr kumimoji="0" lang="en-US" sz="1300" b="0" i="0" u="none" strike="noStrike" cap="none" spc="0" normalizeH="0" baseline="0" noProof="0" dirty="0" err="1">
                <a:ln>
                  <a:noFill/>
                </a:ln>
                <a:effectLst/>
                <a:uLnTx/>
                <a:uFillTx/>
              </a:rPr>
              <a:t>Organisational</a:t>
            </a:r>
            <a:r>
              <a:rPr kumimoji="0" lang="en-US" sz="1300" b="0" i="0" u="none" strike="noStrike" cap="none" spc="0" normalizeH="0" baseline="0" noProof="0" dirty="0">
                <a:ln>
                  <a:noFill/>
                </a:ln>
                <a:effectLst/>
                <a:uLnTx/>
                <a:uFillTx/>
              </a:rPr>
              <a:t> and time management skills</a:t>
            </a:r>
          </a:p>
          <a:p>
            <a:pPr marL="285750" marR="0" lvl="0" indent="-285750" fontAlgn="auto">
              <a:lnSpc>
                <a:spcPct val="90000"/>
              </a:lnSpc>
              <a:spcBef>
                <a:spcPct val="20000"/>
              </a:spcBef>
              <a:spcAft>
                <a:spcPts val="0"/>
              </a:spcAft>
              <a:buSzPct val="75000"/>
              <a:buFont typeface="Wingdings" panose="05000000000000000000" pitchFamily="2" charset="2"/>
              <a:buChar char="§"/>
              <a:tabLst/>
              <a:defRPr/>
            </a:pPr>
            <a:r>
              <a:rPr kumimoji="0" lang="en-US" sz="1300" b="0" i="0" u="none" strike="noStrike" cap="none" spc="0" normalizeH="0" baseline="0" noProof="0" dirty="0">
                <a:ln>
                  <a:noFill/>
                </a:ln>
                <a:effectLst/>
                <a:uLnTx/>
                <a:uFillTx/>
              </a:rPr>
              <a:t>Teamwork and communication skills</a:t>
            </a:r>
          </a:p>
          <a:p>
            <a:pPr marL="285750" marR="0" lvl="0" indent="-285750" fontAlgn="auto">
              <a:lnSpc>
                <a:spcPct val="90000"/>
              </a:lnSpc>
              <a:spcBef>
                <a:spcPct val="20000"/>
              </a:spcBef>
              <a:spcAft>
                <a:spcPts val="0"/>
              </a:spcAft>
              <a:buSzPct val="75000"/>
              <a:buFont typeface="Wingdings" panose="05000000000000000000" pitchFamily="2" charset="2"/>
              <a:buChar char="§"/>
              <a:tabLst/>
              <a:defRPr/>
            </a:pPr>
            <a:r>
              <a:rPr kumimoji="0" lang="en-US" sz="1300" b="0" i="0" u="none" strike="noStrike" cap="none" spc="0" normalizeH="0" baseline="0" noProof="0" dirty="0">
                <a:ln>
                  <a:noFill/>
                </a:ln>
                <a:effectLst/>
                <a:uLnTx/>
                <a:uFillTx/>
              </a:rPr>
              <a:t>Writing skills, including the ability to construct a reasoned argument</a:t>
            </a:r>
          </a:p>
          <a:p>
            <a:pPr marL="285750" marR="0" lvl="0" indent="-285750" fontAlgn="auto">
              <a:lnSpc>
                <a:spcPct val="90000"/>
              </a:lnSpc>
              <a:spcBef>
                <a:spcPct val="20000"/>
              </a:spcBef>
              <a:spcAft>
                <a:spcPts val="0"/>
              </a:spcAft>
              <a:buSzPct val="75000"/>
              <a:buFont typeface="Wingdings" panose="05000000000000000000" pitchFamily="2" charset="2"/>
              <a:buChar char="§"/>
              <a:tabLst/>
              <a:defRPr/>
            </a:pPr>
            <a:r>
              <a:rPr kumimoji="0" lang="en-US" sz="1300" b="0" i="0" u="none" strike="noStrike" cap="none" spc="0" normalizeH="0" baseline="0" noProof="0" dirty="0">
                <a:ln>
                  <a:noFill/>
                </a:ln>
                <a:effectLst/>
                <a:uLnTx/>
                <a:uFillTx/>
              </a:rPr>
              <a:t>Empathy and the ability to understand people and take on board others' views</a:t>
            </a:r>
          </a:p>
          <a:p>
            <a:pPr marL="285750" marR="0" lvl="0" indent="-285750" fontAlgn="auto">
              <a:lnSpc>
                <a:spcPct val="90000"/>
              </a:lnSpc>
              <a:spcBef>
                <a:spcPct val="20000"/>
              </a:spcBef>
              <a:spcAft>
                <a:spcPts val="0"/>
              </a:spcAft>
              <a:buSzPct val="75000"/>
              <a:buFont typeface="Wingdings" panose="05000000000000000000" pitchFamily="2" charset="2"/>
              <a:buChar char="§"/>
              <a:tabLst/>
              <a:defRPr/>
            </a:pPr>
            <a:r>
              <a:rPr kumimoji="0" lang="en-US" sz="1300" b="0" i="0" u="none" strike="noStrike" cap="none" spc="0" normalizeH="0" baseline="0" noProof="0" dirty="0">
                <a:ln>
                  <a:noFill/>
                </a:ln>
                <a:effectLst/>
                <a:uLnTx/>
                <a:uFillTx/>
              </a:rPr>
              <a:t>The ability to work methodically and accurately</a:t>
            </a:r>
          </a:p>
          <a:p>
            <a:pPr marL="285750" marR="0" lvl="0" indent="-285750" fontAlgn="auto">
              <a:lnSpc>
                <a:spcPct val="90000"/>
              </a:lnSpc>
              <a:spcBef>
                <a:spcPct val="20000"/>
              </a:spcBef>
              <a:spcAft>
                <a:spcPts val="0"/>
              </a:spcAft>
              <a:buSzPct val="75000"/>
              <a:buFont typeface="Wingdings" panose="05000000000000000000" pitchFamily="2" charset="2"/>
              <a:buChar char="§"/>
              <a:tabLst/>
              <a:defRPr/>
            </a:pPr>
            <a:r>
              <a:rPr kumimoji="0" lang="en-US" sz="1300" b="0" i="0" u="none" strike="noStrike" cap="none" spc="0" normalizeH="0" baseline="0" noProof="0" dirty="0">
                <a:ln>
                  <a:noFill/>
                </a:ln>
                <a:effectLst/>
                <a:uLnTx/>
                <a:uFillTx/>
              </a:rPr>
              <a:t>Clear &amp; Logical thinking skills </a:t>
            </a:r>
          </a:p>
          <a:p>
            <a:pPr marL="285750" marR="0" lvl="0" indent="-285750" fontAlgn="auto">
              <a:lnSpc>
                <a:spcPct val="90000"/>
              </a:lnSpc>
              <a:spcBef>
                <a:spcPct val="20000"/>
              </a:spcBef>
              <a:spcAft>
                <a:spcPts val="0"/>
              </a:spcAft>
              <a:buSzPct val="75000"/>
              <a:buFont typeface="Wingdings" panose="05000000000000000000" pitchFamily="2" charset="2"/>
              <a:buChar char="§"/>
              <a:tabLst/>
              <a:defRPr/>
            </a:pPr>
            <a:r>
              <a:rPr kumimoji="0" lang="en-US" sz="1300" b="0" i="0" u="none" strike="noStrike" cap="none" spc="0" normalizeH="0" baseline="0" noProof="0" dirty="0">
                <a:ln>
                  <a:noFill/>
                </a:ln>
                <a:effectLst/>
                <a:uLnTx/>
                <a:uFillTx/>
              </a:rPr>
              <a:t>Critical evaluation skills </a:t>
            </a:r>
          </a:p>
          <a:p>
            <a:pPr marL="285750" marR="0" lvl="0" indent="-285750" fontAlgn="auto">
              <a:lnSpc>
                <a:spcPct val="90000"/>
              </a:lnSpc>
              <a:spcBef>
                <a:spcPct val="20000"/>
              </a:spcBef>
              <a:spcAft>
                <a:spcPts val="0"/>
              </a:spcAft>
              <a:buSzPct val="75000"/>
              <a:buFont typeface="Wingdings" panose="05000000000000000000" pitchFamily="2" charset="2"/>
              <a:buChar char="§"/>
              <a:tabLst/>
              <a:defRPr/>
            </a:pPr>
            <a:r>
              <a:rPr kumimoji="0" lang="en-US" sz="1300" b="0" i="0" u="none" strike="noStrike" cap="none" spc="0" normalizeH="0" baseline="0" noProof="0" dirty="0">
                <a:ln>
                  <a:noFill/>
                </a:ln>
                <a:effectLst/>
                <a:uLnTx/>
                <a:uFillTx/>
              </a:rPr>
              <a:t>Negotiating skills </a:t>
            </a:r>
          </a:p>
          <a:p>
            <a:pPr marL="285750" marR="0" lvl="0" indent="-285750" fontAlgn="auto">
              <a:lnSpc>
                <a:spcPct val="90000"/>
              </a:lnSpc>
              <a:spcBef>
                <a:spcPct val="20000"/>
              </a:spcBef>
              <a:spcAft>
                <a:spcPts val="0"/>
              </a:spcAft>
              <a:buSzPct val="75000"/>
              <a:buFont typeface="Wingdings" panose="05000000000000000000" pitchFamily="2" charset="2"/>
              <a:buChar char="§"/>
              <a:tabLst/>
              <a:defRPr/>
            </a:pPr>
            <a:r>
              <a:rPr kumimoji="0" lang="en-US" sz="1300" b="0" i="0" u="none" strike="noStrike" cap="none" spc="0" normalizeH="0" baseline="0" noProof="0" dirty="0">
                <a:ln>
                  <a:noFill/>
                </a:ln>
                <a:effectLst/>
                <a:uLnTx/>
                <a:uFillTx/>
              </a:rPr>
              <a:t>Problem solving skills </a:t>
            </a:r>
          </a:p>
        </p:txBody>
      </p:sp>
      <p:sp>
        <p:nvSpPr>
          <p:cNvPr id="7" name="TextBox 6">
            <a:extLst>
              <a:ext uri="{FF2B5EF4-FFF2-40B4-BE49-F238E27FC236}">
                <a16:creationId xmlns:a16="http://schemas.microsoft.com/office/drawing/2014/main" id="{8A700509-39C6-4B0D-8594-3A85FAD6D652}"/>
              </a:ext>
            </a:extLst>
          </p:cNvPr>
          <p:cNvSpPr txBox="1"/>
          <p:nvPr/>
        </p:nvSpPr>
        <p:spPr>
          <a:xfrm>
            <a:off x="0" y="3708457"/>
            <a:ext cx="8472881" cy="2985433"/>
          </a:xfrm>
          <a:prstGeom prst="rect">
            <a:avLst/>
          </a:prstGeom>
          <a:noFill/>
        </p:spPr>
        <p:txBody>
          <a:bodyPr wrap="square">
            <a:spAutoFit/>
          </a:bodyPr>
          <a:lstStyle/>
          <a:p>
            <a:pPr algn="ctr"/>
            <a:r>
              <a:rPr kumimoji="0" lang="en-US" sz="2800" b="1" i="0" u="none" strike="noStrike" cap="none" spc="0" normalizeH="0" baseline="0" noProof="0" dirty="0">
                <a:ln>
                  <a:noFill/>
                </a:ln>
                <a:effectLst>
                  <a:outerShdw blurRad="38100" dist="38100" dir="2700000" algn="tl">
                    <a:srgbClr val="000000">
                      <a:alpha val="43137"/>
                    </a:srgbClr>
                  </a:outerShdw>
                </a:effectLst>
                <a:uLnTx/>
                <a:uFillTx/>
                <a:latin typeface="+mj-lt"/>
                <a:ea typeface="+mj-ea"/>
                <a:cs typeface="+mj-cs"/>
              </a:rPr>
              <a:t>A reminder why this GCSE is important: </a:t>
            </a:r>
            <a:endParaRPr lang="en-GB" sz="2800" b="1" dirty="0"/>
          </a:p>
          <a:p>
            <a:pPr algn="ctr"/>
            <a:r>
              <a:rPr lang="en-GB" sz="2000" dirty="0"/>
              <a:t>Issues of religion and belief frequently top the news agenda and RP helps make sense of them.</a:t>
            </a:r>
          </a:p>
          <a:p>
            <a:pPr algn="ctr"/>
            <a:r>
              <a:rPr lang="en-GB" sz="2000" dirty="0"/>
              <a:t>RP allows young people growing up in a </a:t>
            </a:r>
            <a:r>
              <a:rPr lang="en-GB" sz="2000" b="1" dirty="0"/>
              <a:t>diverse society </a:t>
            </a:r>
            <a:r>
              <a:rPr lang="en-GB" sz="2000" dirty="0"/>
              <a:t>to understand the views and opinions of people whose beliefs and values differ from their own.</a:t>
            </a:r>
          </a:p>
          <a:p>
            <a:pPr algn="ctr"/>
            <a:r>
              <a:rPr lang="en-GB" sz="2000" dirty="0"/>
              <a:t>RP provides space for young people to </a:t>
            </a:r>
            <a:r>
              <a:rPr lang="en-GB" sz="2000" b="1" dirty="0"/>
              <a:t>reflect</a:t>
            </a:r>
            <a:r>
              <a:rPr lang="en-GB" sz="2000" dirty="0"/>
              <a:t> on their own ideas and develop their thoughts about questions of meaning and ethics.</a:t>
            </a:r>
          </a:p>
          <a:p>
            <a:pPr algn="ctr"/>
            <a:r>
              <a:rPr lang="en-GB" sz="2000" dirty="0"/>
              <a:t>By having access to good RP in schools, young people are equipped to </a:t>
            </a:r>
            <a:r>
              <a:rPr lang="en-GB" sz="2000" b="1" dirty="0"/>
              <a:t>handle issues </a:t>
            </a:r>
            <a:r>
              <a:rPr lang="en-GB" sz="2000" dirty="0"/>
              <a:t>in their lives, preparing them for the workplace and adult life.</a:t>
            </a:r>
          </a:p>
        </p:txBody>
      </p:sp>
      <p:pic>
        <p:nvPicPr>
          <p:cNvPr id="4" name="Recorded Sound">
            <a:hlinkClick r:id="" action="ppaction://media"/>
            <a:extLst>
              <a:ext uri="{FF2B5EF4-FFF2-40B4-BE49-F238E27FC236}">
                <a16:creationId xmlns:a16="http://schemas.microsoft.com/office/drawing/2014/main" id="{D41C962A-6236-44E5-AD62-EA18132C26B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53101" y="6084290"/>
            <a:ext cx="609600" cy="609600"/>
          </a:xfrm>
          <a:prstGeom prst="rect">
            <a:avLst/>
          </a:prstGeom>
        </p:spPr>
      </p:pic>
    </p:spTree>
    <p:custDataLst>
      <p:tags r:id="rId1"/>
    </p:custDataLst>
    <p:extLst>
      <p:ext uri="{BB962C8B-B14F-4D97-AF65-F5344CB8AC3E}">
        <p14:creationId xmlns:p14="http://schemas.microsoft.com/office/powerpoint/2010/main" val="408283042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p:cNvPicPr>
            <a:picLocks noChangeAspect="1"/>
          </p:cNvPicPr>
          <p:nvPr/>
        </p:nvPicPr>
        <p:blipFill rotWithShape="1">
          <a:blip r:embed="rId5"/>
          <a:srcRect t="14103" b="10911"/>
          <a:stretch/>
        </p:blipFill>
        <p:spPr>
          <a:xfrm>
            <a:off x="20" y="1282"/>
            <a:ext cx="12191980" cy="6856718"/>
          </a:xfrm>
          <a:prstGeom prst="rect">
            <a:avLst/>
          </a:prstGeom>
        </p:spPr>
      </p:pic>
      <p:sp>
        <p:nvSpPr>
          <p:cNvPr id="3" name="Oval 2">
            <a:extLst>
              <a:ext uri="{FF2B5EF4-FFF2-40B4-BE49-F238E27FC236}">
                <a16:creationId xmlns:a16="http://schemas.microsoft.com/office/drawing/2014/main" id="{A7EB53E4-F261-4EC3-ACB9-05493DF53B33}"/>
              </a:ext>
            </a:extLst>
          </p:cNvPr>
          <p:cNvSpPr/>
          <p:nvPr/>
        </p:nvSpPr>
        <p:spPr>
          <a:xfrm>
            <a:off x="4446166" y="2192694"/>
            <a:ext cx="3456864" cy="21947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spcAft>
                <a:spcPts val="600"/>
              </a:spcAft>
            </a:pPr>
            <a:r>
              <a:rPr lang="en-GB" sz="3200" b="1" dirty="0">
                <a:ln>
                  <a:solidFill>
                    <a:sysClr val="windowText" lastClr="000000"/>
                  </a:solidFill>
                </a:ln>
                <a:solidFill>
                  <a:schemeClr val="bg1"/>
                </a:solidFill>
                <a:effectLst>
                  <a:outerShdw blurRad="38100" dist="38100" dir="2700000" algn="tl">
                    <a:srgbClr val="000000">
                      <a:alpha val="43137"/>
                    </a:srgbClr>
                  </a:outerShdw>
                </a:effectLst>
              </a:rPr>
              <a:t>Where can a GCSE in RP take you? </a:t>
            </a:r>
          </a:p>
        </p:txBody>
      </p:sp>
      <p:pic>
        <p:nvPicPr>
          <p:cNvPr id="2" name="Recorded Sound">
            <a:hlinkClick r:id="" action="ppaction://media"/>
            <a:extLst>
              <a:ext uri="{FF2B5EF4-FFF2-40B4-BE49-F238E27FC236}">
                <a16:creationId xmlns:a16="http://schemas.microsoft.com/office/drawing/2014/main" id="{B83F075E-8C00-4215-BA71-7C47D84FEA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315801" y="2985268"/>
            <a:ext cx="609600" cy="609600"/>
          </a:xfrm>
          <a:prstGeom prst="rect">
            <a:avLst/>
          </a:prstGeom>
        </p:spPr>
      </p:pic>
    </p:spTree>
    <p:custDataLst>
      <p:tags r:id="rId1"/>
    </p:custDataLst>
    <p:extLst>
      <p:ext uri="{BB962C8B-B14F-4D97-AF65-F5344CB8AC3E}">
        <p14:creationId xmlns:p14="http://schemas.microsoft.com/office/powerpoint/2010/main" val="395084352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6" name="Picture 5"/>
          <p:cNvPicPr>
            <a:picLocks noChangeAspect="1"/>
          </p:cNvPicPr>
          <p:nvPr/>
        </p:nvPicPr>
        <p:blipFill>
          <a:blip r:embed="rId2"/>
          <a:stretch>
            <a:fillRect/>
          </a:stretch>
        </p:blipFill>
        <p:spPr>
          <a:xfrm>
            <a:off x="-3048000" y="-1714500"/>
            <a:ext cx="18288000" cy="10287000"/>
          </a:xfrm>
          <a:prstGeom prst="rect">
            <a:avLst/>
          </a:prstGeom>
        </p:spPr>
      </p:pic>
    </p:spTree>
    <p:extLst>
      <p:ext uri="{BB962C8B-B14F-4D97-AF65-F5344CB8AC3E}">
        <p14:creationId xmlns:p14="http://schemas.microsoft.com/office/powerpoint/2010/main" val="92977947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0.2"/>
</p:tagLst>
</file>

<file path=ppt/tags/tag2.xml><?xml version="1.0" encoding="utf-8"?>
<p:tagLst xmlns:a="http://schemas.openxmlformats.org/drawingml/2006/main" xmlns:r="http://schemas.openxmlformats.org/officeDocument/2006/relationships" xmlns:p="http://schemas.openxmlformats.org/presentationml/2006/main">
  <p:tag name="TIMING" val="|10.7"/>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ags/tag4.xml><?xml version="1.0" encoding="utf-8"?>
<p:tagLst xmlns:a="http://schemas.openxmlformats.org/drawingml/2006/main" xmlns:r="http://schemas.openxmlformats.org/officeDocument/2006/relationships" xmlns:p="http://schemas.openxmlformats.org/presentationml/2006/main">
  <p:tag name="TIMING" val="|11.7"/>
</p:tagLst>
</file>

<file path=ppt/tags/tag5.xml><?xml version="1.0" encoding="utf-8"?>
<p:tagLst xmlns:a="http://schemas.openxmlformats.org/drawingml/2006/main" xmlns:r="http://schemas.openxmlformats.org/officeDocument/2006/relationships" xmlns:p="http://schemas.openxmlformats.org/presentationml/2006/main">
  <p:tag name="TIMING" val="|11.9"/>
</p:tagLst>
</file>

<file path=ppt/tags/tag6.xml><?xml version="1.0" encoding="utf-8"?>
<p:tagLst xmlns:a="http://schemas.openxmlformats.org/drawingml/2006/main" xmlns:r="http://schemas.openxmlformats.org/officeDocument/2006/relationships" xmlns:p="http://schemas.openxmlformats.org/presentationml/2006/main">
  <p:tag name="TIMING" val="|13.1"/>
</p:tagLst>
</file>

<file path=ppt/theme/theme1.xml><?xml version="1.0" encoding="utf-8"?>
<a:theme xmlns:a="http://schemas.openxmlformats.org/drawingml/2006/main" name="1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Office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8a8ce5-1712-42cd-b7ae-ac06674ac29d">
      <Terms xmlns="http://schemas.microsoft.com/office/infopath/2007/PartnerControls"/>
    </lcf76f155ced4ddcb4097134ff3c332f>
    <TaxCatchAll xmlns="a1974dfc-5848-403d-8f4f-137d1ebf75d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773CECE72F0246BB5546D6A618E9BD" ma:contentTypeVersion="21" ma:contentTypeDescription="Create a new document." ma:contentTypeScope="" ma:versionID="ebb3f25744d18884fcc1377a0f7cd239">
  <xsd:schema xmlns:xsd="http://www.w3.org/2001/XMLSchema" xmlns:xs="http://www.w3.org/2001/XMLSchema" xmlns:p="http://schemas.microsoft.com/office/2006/metadata/properties" xmlns:ns2="9d8a8ce5-1712-42cd-b7ae-ac06674ac29d" xmlns:ns3="a1974dfc-5848-403d-8f4f-137d1ebf75d5" targetNamespace="http://schemas.microsoft.com/office/2006/metadata/properties" ma:root="true" ma:fieldsID="c00d5b189a6a5a150f333b2b0b49c375" ns2:_="" ns3:_="">
    <xsd:import namespace="9d8a8ce5-1712-42cd-b7ae-ac06674ac29d"/>
    <xsd:import namespace="a1974dfc-5848-403d-8f4f-137d1ebf75d5"/>
    <xsd:element name="properties">
      <xsd:complexType>
        <xsd:sequence>
          <xsd:element name="documentManagement">
            <xsd:complexType>
              <xsd:all>
                <xsd:element ref="ns2:MediaServiceMetadata" minOccurs="0"/>
                <xsd:element ref="ns2:MediaServiceFastMetadata" minOccurs="0"/>
                <xsd:element ref="ns2:MediaLengthInSeconds" minOccurs="0"/>
                <xsd:element ref="ns3:SharedWithUsers" minOccurs="0"/>
                <xsd:element ref="ns3:SharedWithDetails" minOccurs="0"/>
                <xsd:element ref="ns3:TaxCatchAll" minOccurs="0"/>
                <xsd:element ref="ns2:MediaServiceGenerationTime" minOccurs="0"/>
                <xsd:element ref="ns2:MediaServiceEventHashCode" minOccurs="0"/>
                <xsd:element ref="ns2:lcf76f155ced4ddcb4097134ff3c332f" minOccurs="0"/>
                <xsd:element ref="ns2:MediaServiceDateTaken" minOccurs="0"/>
                <xsd:element ref="ns2:MediaServiceOCR"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8a8ce5-1712-42cd-b7ae-ac06674ac29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fea1cce8-c7f8-4d79-b1f3-a95309df749a" ma:termSetId="09814cd3-568e-fe90-9814-8d621ff8fb84" ma:anchorId="fba54fb3-c3e1-fe81-a776-ca4b69148c4d" ma:open="true" ma:isKeyword="false">
      <xsd:complexType>
        <xsd:sequence>
          <xsd:element ref="pc:Terms" minOccurs="0" maxOccurs="1"/>
        </xsd:sequence>
      </xsd:complex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1974dfc-5848-403d-8f4f-137d1ebf75d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3" nillable="true" ma:displayName="Taxonomy Catch All Column" ma:hidden="true" ma:list="{b90b3ffb-af00-4408-9027-d1785e826e79}" ma:internalName="TaxCatchAll" ma:showField="CatchAllData" ma:web="a1974dfc-5848-403d-8f4f-137d1ebf75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A23A21-4AE7-4573-9E89-C3C12FC76675}">
  <ds:schemaRefs>
    <ds:schemaRef ds:uri="http://schemas.microsoft.com/office/2006/metadata/properties"/>
    <ds:schemaRef ds:uri="http://purl.org/dc/dcmitype/"/>
    <ds:schemaRef ds:uri="http://purl.org/dc/elements/1.1/"/>
    <ds:schemaRef ds:uri="a1974dfc-5848-403d-8f4f-137d1ebf75d5"/>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9d8a8ce5-1712-42cd-b7ae-ac06674ac29d"/>
    <ds:schemaRef ds:uri="http://purl.org/dc/terms/"/>
  </ds:schemaRefs>
</ds:datastoreItem>
</file>

<file path=customXml/itemProps2.xml><?xml version="1.0" encoding="utf-8"?>
<ds:datastoreItem xmlns:ds="http://schemas.openxmlformats.org/officeDocument/2006/customXml" ds:itemID="{EA11D2CF-F5FC-4D99-90C8-E2F55112FF7E}">
  <ds:schemaRefs>
    <ds:schemaRef ds:uri="http://schemas.microsoft.com/sharepoint/v3/contenttype/forms"/>
  </ds:schemaRefs>
</ds:datastoreItem>
</file>

<file path=customXml/itemProps3.xml><?xml version="1.0" encoding="utf-8"?>
<ds:datastoreItem xmlns:ds="http://schemas.openxmlformats.org/officeDocument/2006/customXml" ds:itemID="{74E7453D-2A04-42D4-BF4A-9C46B9441F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8a8ce5-1712-42cd-b7ae-ac06674ac29d"/>
    <ds:schemaRef ds:uri="a1974dfc-5848-403d-8f4f-137d1ebf75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304</TotalTime>
  <Words>526</Words>
  <Application>Microsoft Office PowerPoint</Application>
  <PresentationFormat>Widescreen</PresentationFormat>
  <Paragraphs>63</Paragraphs>
  <Slides>7</Slides>
  <Notes>0</Notes>
  <HiddenSlides>0</HiddenSlides>
  <MMClips>6</MMClips>
  <ScaleCrop>false</ScaleCrop>
  <HeadingPairs>
    <vt:vector size="4" baseType="variant">
      <vt:variant>
        <vt:lpstr>Theme</vt:lpstr>
      </vt:variant>
      <vt:variant>
        <vt:i4>3</vt:i4>
      </vt:variant>
      <vt:variant>
        <vt:lpstr>Slide Titles</vt:lpstr>
      </vt:variant>
      <vt:variant>
        <vt:i4>7</vt:i4>
      </vt:variant>
    </vt:vector>
  </HeadingPairs>
  <TitlesOfParts>
    <vt:vector size="10" baseType="lpstr">
      <vt:lpstr>1_Office Theme</vt:lpstr>
      <vt:lpstr>2_Office Theme</vt:lpstr>
      <vt:lpstr>12_Office Theme</vt:lpstr>
      <vt:lpstr>Why do we teach the Religious Studies GCSE at King’s?</vt:lpstr>
      <vt:lpstr>Success in Religious Studies at King’s. </vt:lpstr>
      <vt:lpstr>The Course: AQA Specification A (8062)</vt:lpstr>
      <vt:lpstr>Textbooks and Revision Guide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we teach the Religious Studies GCSE at King’s?</dc:title>
  <dc:creator>Amelia Dendy</dc:creator>
  <cp:lastModifiedBy>A Dendy</cp:lastModifiedBy>
  <cp:revision>20</cp:revision>
  <dcterms:created xsi:type="dcterms:W3CDTF">2020-09-18T14:09:54Z</dcterms:created>
  <dcterms:modified xsi:type="dcterms:W3CDTF">2025-09-08T07:46:57Z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0x01010021773CECE72F0246BB5546D6A618E9BD</vt:lpwstr>
  </property>
  <property fmtid="{D5CDD505-2E9C-101B-9397-08002B2CF9AE}" pid="3" name="Order">
    <vt:lpwstr>11979000.0000000</vt:lpwstr>
  </property>
  <property fmtid="{D5CDD505-2E9C-101B-9397-08002B2CF9AE}" pid="4" name="MediaServiceImageTags">
    <vt:lpwstr/>
  </property>
</Properties>
</file>