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2" r:id="rId1"/>
  </p:sldMasterIdLst>
  <p:notesMasterIdLst>
    <p:notesMasterId r:id="rId11"/>
  </p:notesMasterIdLst>
  <p:sldIdLst>
    <p:sldId id="310" r:id="rId2"/>
    <p:sldId id="378" r:id="rId3"/>
    <p:sldId id="383" r:id="rId4"/>
    <p:sldId id="379" r:id="rId5"/>
    <p:sldId id="380" r:id="rId6"/>
    <p:sldId id="384" r:id="rId7"/>
    <p:sldId id="382" r:id="rId8"/>
    <p:sldId id="381" r:id="rId9"/>
    <p:sldId id="385" r:id="rId10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2C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C34DF4-16D1-45E0-AAD0-A16F21A99F83}" v="1" dt="2025-09-07T19:42:43.4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15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300" y="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e Ross" userId="25c60239-af81-4f42-beeb-282bca451c75" providerId="ADAL" clId="{E81FF86F-F7BA-4795-9F61-3D3F93F91F45}"/>
    <pc:docChg chg="custSel addSld modSld sldOrd">
      <pc:chgData name="Kate Ross" userId="25c60239-af81-4f42-beeb-282bca451c75" providerId="ADAL" clId="{E81FF86F-F7BA-4795-9F61-3D3F93F91F45}" dt="2025-09-07T19:49:31.080" v="804" actId="403"/>
      <pc:docMkLst>
        <pc:docMk/>
      </pc:docMkLst>
      <pc:sldChg chg="modSp mod">
        <pc:chgData name="Kate Ross" userId="25c60239-af81-4f42-beeb-282bca451c75" providerId="ADAL" clId="{E81FF86F-F7BA-4795-9F61-3D3F93F91F45}" dt="2025-09-07T19:49:01.218" v="798" actId="403"/>
        <pc:sldMkLst>
          <pc:docMk/>
          <pc:sldMk cId="2508170199" sldId="378"/>
        </pc:sldMkLst>
        <pc:spChg chg="mod">
          <ac:chgData name="Kate Ross" userId="25c60239-af81-4f42-beeb-282bca451c75" providerId="ADAL" clId="{E81FF86F-F7BA-4795-9F61-3D3F93F91F45}" dt="2025-09-07T19:49:01.218" v="798" actId="403"/>
          <ac:spMkLst>
            <pc:docMk/>
            <pc:sldMk cId="2508170199" sldId="378"/>
            <ac:spMk id="2" creationId="{A865FF5D-6B8A-A6FA-B861-77F8038871CE}"/>
          </ac:spMkLst>
        </pc:spChg>
        <pc:spChg chg="mod">
          <ac:chgData name="Kate Ross" userId="25c60239-af81-4f42-beeb-282bca451c75" providerId="ADAL" clId="{E81FF86F-F7BA-4795-9F61-3D3F93F91F45}" dt="2025-09-07T19:48:55.989" v="794" actId="1076"/>
          <ac:spMkLst>
            <pc:docMk/>
            <pc:sldMk cId="2508170199" sldId="378"/>
            <ac:spMk id="3" creationId="{F53C415F-31C2-4025-B835-3159C224B377}"/>
          </ac:spMkLst>
        </pc:spChg>
      </pc:sldChg>
      <pc:sldChg chg="modSp mod">
        <pc:chgData name="Kate Ross" userId="25c60239-af81-4f42-beeb-282bca451c75" providerId="ADAL" clId="{E81FF86F-F7BA-4795-9F61-3D3F93F91F45}" dt="2025-09-07T19:29:11.177" v="315" actId="207"/>
        <pc:sldMkLst>
          <pc:docMk/>
          <pc:sldMk cId="2940051505" sldId="379"/>
        </pc:sldMkLst>
        <pc:spChg chg="mod">
          <ac:chgData name="Kate Ross" userId="25c60239-af81-4f42-beeb-282bca451c75" providerId="ADAL" clId="{E81FF86F-F7BA-4795-9F61-3D3F93F91F45}" dt="2025-09-07T19:29:11.177" v="315" actId="207"/>
          <ac:spMkLst>
            <pc:docMk/>
            <pc:sldMk cId="2940051505" sldId="379"/>
            <ac:spMk id="5" creationId="{21143358-75C2-44CD-882E-A23B290B47D8}"/>
          </ac:spMkLst>
        </pc:spChg>
        <pc:picChg chg="mod">
          <ac:chgData name="Kate Ross" userId="25c60239-af81-4f42-beeb-282bca451c75" providerId="ADAL" clId="{E81FF86F-F7BA-4795-9F61-3D3F93F91F45}" dt="2025-09-07T19:28:55.830" v="313" actId="1076"/>
          <ac:picMkLst>
            <pc:docMk/>
            <pc:sldMk cId="2940051505" sldId="379"/>
            <ac:picMk id="4" creationId="{374587F3-835B-4974-80A2-BC55F24343EF}"/>
          </ac:picMkLst>
        </pc:picChg>
      </pc:sldChg>
      <pc:sldChg chg="modSp mod">
        <pc:chgData name="Kate Ross" userId="25c60239-af81-4f42-beeb-282bca451c75" providerId="ADAL" clId="{E81FF86F-F7BA-4795-9F61-3D3F93F91F45}" dt="2025-09-07T19:34:52.716" v="408" actId="20577"/>
        <pc:sldMkLst>
          <pc:docMk/>
          <pc:sldMk cId="2753793770" sldId="381"/>
        </pc:sldMkLst>
        <pc:spChg chg="mod">
          <ac:chgData name="Kate Ross" userId="25c60239-af81-4f42-beeb-282bca451c75" providerId="ADAL" clId="{E81FF86F-F7BA-4795-9F61-3D3F93F91F45}" dt="2025-09-07T19:34:52.716" v="408" actId="20577"/>
          <ac:spMkLst>
            <pc:docMk/>
            <pc:sldMk cId="2753793770" sldId="381"/>
            <ac:spMk id="4" creationId="{7464D90E-4363-6A07-5C1D-A5EC350CF41F}"/>
          </ac:spMkLst>
        </pc:spChg>
      </pc:sldChg>
      <pc:sldChg chg="modSp mod">
        <pc:chgData name="Kate Ross" userId="25c60239-af81-4f42-beeb-282bca451c75" providerId="ADAL" clId="{E81FF86F-F7BA-4795-9F61-3D3F93F91F45}" dt="2025-09-07T19:39:28.695" v="483" actId="113"/>
        <pc:sldMkLst>
          <pc:docMk/>
          <pc:sldMk cId="2123075429" sldId="382"/>
        </pc:sldMkLst>
        <pc:spChg chg="mod">
          <ac:chgData name="Kate Ross" userId="25c60239-af81-4f42-beeb-282bca451c75" providerId="ADAL" clId="{E81FF86F-F7BA-4795-9F61-3D3F93F91F45}" dt="2025-09-07T19:39:28.695" v="483" actId="113"/>
          <ac:spMkLst>
            <pc:docMk/>
            <pc:sldMk cId="2123075429" sldId="382"/>
            <ac:spMk id="3" creationId="{5DAD3043-F077-4CD7-98E7-1D5B9A23A1F2}"/>
          </ac:spMkLst>
        </pc:spChg>
      </pc:sldChg>
      <pc:sldChg chg="addSp delSp modSp new mod">
        <pc:chgData name="Kate Ross" userId="25c60239-af81-4f42-beeb-282bca451c75" providerId="ADAL" clId="{E81FF86F-F7BA-4795-9F61-3D3F93F91F45}" dt="2025-09-07T19:49:31.080" v="804" actId="403"/>
        <pc:sldMkLst>
          <pc:docMk/>
          <pc:sldMk cId="44061546" sldId="383"/>
        </pc:sldMkLst>
        <pc:spChg chg="mod">
          <ac:chgData name="Kate Ross" userId="25c60239-af81-4f42-beeb-282bca451c75" providerId="ADAL" clId="{E81FF86F-F7BA-4795-9F61-3D3F93F91F45}" dt="2025-09-07T19:49:31.080" v="804" actId="403"/>
          <ac:spMkLst>
            <pc:docMk/>
            <pc:sldMk cId="44061546" sldId="383"/>
            <ac:spMk id="2" creationId="{1C9D8B9D-3BB7-D759-45E0-0396905F4605}"/>
          </ac:spMkLst>
        </pc:spChg>
        <pc:spChg chg="mod">
          <ac:chgData name="Kate Ross" userId="25c60239-af81-4f42-beeb-282bca451c75" providerId="ADAL" clId="{E81FF86F-F7BA-4795-9F61-3D3F93F91F45}" dt="2025-09-07T19:49:22.049" v="800" actId="14100"/>
          <ac:spMkLst>
            <pc:docMk/>
            <pc:sldMk cId="44061546" sldId="383"/>
            <ac:spMk id="3" creationId="{C27EF0C2-4223-0622-9729-90F0F23074F4}"/>
          </ac:spMkLst>
        </pc:spChg>
        <pc:spChg chg="add del mod">
          <ac:chgData name="Kate Ross" userId="25c60239-af81-4f42-beeb-282bca451c75" providerId="ADAL" clId="{E81FF86F-F7BA-4795-9F61-3D3F93F91F45}" dt="2025-09-07T19:42:53.645" v="631" actId="478"/>
          <ac:spMkLst>
            <pc:docMk/>
            <pc:sldMk cId="44061546" sldId="383"/>
            <ac:spMk id="5" creationId="{2CB1CFAB-6B51-88E8-D597-EFF7C55217AF}"/>
          </ac:spMkLst>
        </pc:spChg>
      </pc:sldChg>
      <pc:sldChg chg="addSp modSp new mod ord">
        <pc:chgData name="Kate Ross" userId="25c60239-af81-4f42-beeb-282bca451c75" providerId="ADAL" clId="{E81FF86F-F7BA-4795-9F61-3D3F93F91F45}" dt="2025-09-07T19:48:42.520" v="793"/>
        <pc:sldMkLst>
          <pc:docMk/>
          <pc:sldMk cId="2886131629" sldId="384"/>
        </pc:sldMkLst>
        <pc:spChg chg="mod">
          <ac:chgData name="Kate Ross" userId="25c60239-af81-4f42-beeb-282bca451c75" providerId="ADAL" clId="{E81FF86F-F7BA-4795-9F61-3D3F93F91F45}" dt="2025-09-07T19:34:11.566" v="398" actId="1076"/>
          <ac:spMkLst>
            <pc:docMk/>
            <pc:sldMk cId="2886131629" sldId="384"/>
            <ac:spMk id="2" creationId="{C1920DD3-3739-7B36-B495-B23792ADC3E9}"/>
          </ac:spMkLst>
        </pc:spChg>
        <pc:picChg chg="add mod">
          <ac:chgData name="Kate Ross" userId="25c60239-af81-4f42-beeb-282bca451c75" providerId="ADAL" clId="{E81FF86F-F7BA-4795-9F61-3D3F93F91F45}" dt="2025-09-07T19:34:15.096" v="399" actId="14100"/>
          <ac:picMkLst>
            <pc:docMk/>
            <pc:sldMk cId="2886131629" sldId="384"/>
            <ac:picMk id="5" creationId="{43266C41-26D4-3620-71A8-8106347A914E}"/>
          </ac:picMkLst>
        </pc:picChg>
        <pc:picChg chg="add mod">
          <ac:chgData name="Kate Ross" userId="25c60239-af81-4f42-beeb-282bca451c75" providerId="ADAL" clId="{E81FF86F-F7BA-4795-9F61-3D3F93F91F45}" dt="2025-09-07T19:34:19.167" v="400" actId="14100"/>
          <ac:picMkLst>
            <pc:docMk/>
            <pc:sldMk cId="2886131629" sldId="384"/>
            <ac:picMk id="7" creationId="{5713BCC1-076E-ECB3-1DC7-30C353CEDF27}"/>
          </ac:picMkLst>
        </pc:picChg>
      </pc:sldChg>
      <pc:sldChg chg="addSp modSp new mod">
        <pc:chgData name="Kate Ross" userId="25c60239-af81-4f42-beeb-282bca451c75" providerId="ADAL" clId="{E81FF86F-F7BA-4795-9F61-3D3F93F91F45}" dt="2025-09-07T19:38:13.270" v="481" actId="20577"/>
        <pc:sldMkLst>
          <pc:docMk/>
          <pc:sldMk cId="1413517533" sldId="385"/>
        </pc:sldMkLst>
        <pc:spChg chg="mod">
          <ac:chgData name="Kate Ross" userId="25c60239-af81-4f42-beeb-282bca451c75" providerId="ADAL" clId="{E81FF86F-F7BA-4795-9F61-3D3F93F91F45}" dt="2025-09-07T19:38:13.270" v="481" actId="20577"/>
          <ac:spMkLst>
            <pc:docMk/>
            <pc:sldMk cId="1413517533" sldId="385"/>
            <ac:spMk id="2" creationId="{D82F1800-ABD0-636A-FE02-409BFC7A9042}"/>
          </ac:spMkLst>
        </pc:spChg>
        <pc:picChg chg="add mod">
          <ac:chgData name="Kate Ross" userId="25c60239-af81-4f42-beeb-282bca451c75" providerId="ADAL" clId="{E81FF86F-F7BA-4795-9F61-3D3F93F91F45}" dt="2025-09-07T19:37:35.080" v="446" actId="1037"/>
          <ac:picMkLst>
            <pc:docMk/>
            <pc:sldMk cId="1413517533" sldId="385"/>
            <ac:picMk id="5" creationId="{41CD53B5-5A08-F6BA-AF2F-B15FCC470BDB}"/>
          </ac:picMkLst>
        </pc:picChg>
        <pc:picChg chg="add mod">
          <ac:chgData name="Kate Ross" userId="25c60239-af81-4f42-beeb-282bca451c75" providerId="ADAL" clId="{E81FF86F-F7BA-4795-9F61-3D3F93F91F45}" dt="2025-09-07T19:37:38.706" v="458" actId="1037"/>
          <ac:picMkLst>
            <pc:docMk/>
            <pc:sldMk cId="1413517533" sldId="385"/>
            <ac:picMk id="7" creationId="{55FB09D2-73DB-DE61-54AA-24B1F950D039}"/>
          </ac:picMkLst>
        </pc:picChg>
        <pc:picChg chg="add mod">
          <ac:chgData name="Kate Ross" userId="25c60239-af81-4f42-beeb-282bca451c75" providerId="ADAL" clId="{E81FF86F-F7BA-4795-9F61-3D3F93F91F45}" dt="2025-09-07T19:38:06.519" v="465" actId="1076"/>
          <ac:picMkLst>
            <pc:docMk/>
            <pc:sldMk cId="1413517533" sldId="385"/>
            <ac:picMk id="9" creationId="{9C9758B9-650F-363E-E847-D7E2C4DA51CD}"/>
          </ac:picMkLst>
        </pc:picChg>
      </pc:sldChg>
    </pc:docChg>
  </pc:docChgLst>
  <pc:docChgLst>
    <pc:chgData name="Kate Ross" userId="25c60239-af81-4f42-beeb-282bca451c75" providerId="ADAL" clId="{73CF49AF-EFC4-4867-9728-82D3045354FA}"/>
    <pc:docChg chg="custSel modSld">
      <pc:chgData name="Kate Ross" userId="25c60239-af81-4f42-beeb-282bca451c75" providerId="ADAL" clId="{73CF49AF-EFC4-4867-9728-82D3045354FA}" dt="2025-09-08T10:35:42.328" v="4" actId="6549"/>
      <pc:docMkLst>
        <pc:docMk/>
      </pc:docMkLst>
      <pc:sldChg chg="modSp mod">
        <pc:chgData name="Kate Ross" userId="25c60239-af81-4f42-beeb-282bca451c75" providerId="ADAL" clId="{73CF49AF-EFC4-4867-9728-82D3045354FA}" dt="2025-09-08T10:35:42.328" v="4" actId="6549"/>
        <pc:sldMkLst>
          <pc:docMk/>
          <pc:sldMk cId="2753793770" sldId="381"/>
        </pc:sldMkLst>
        <pc:spChg chg="mod">
          <ac:chgData name="Kate Ross" userId="25c60239-af81-4f42-beeb-282bca451c75" providerId="ADAL" clId="{73CF49AF-EFC4-4867-9728-82D3045354FA}" dt="2025-09-08T10:35:42.328" v="4" actId="6549"/>
          <ac:spMkLst>
            <pc:docMk/>
            <pc:sldMk cId="2753793770" sldId="381"/>
            <ac:spMk id="3" creationId="{5DAD3043-F077-4CD7-98E7-1D5B9A23A1F2}"/>
          </ac:spMkLst>
        </pc:spChg>
      </pc:sldChg>
    </pc:docChg>
  </pc:docChgLst>
  <pc:docChgLst>
    <pc:chgData name="Kate Ross" userId="S::k.ross@kingsschoolhove.org.uk::25c60239-af81-4f42-beeb-282bca451c75" providerId="AD" clId="Web-{6EE92A73-129D-B0CF-C83A-A81C0C60B82C}"/>
    <pc:docChg chg="modSld sldOrd">
      <pc:chgData name="Kate Ross" userId="S::k.ross@kingsschoolhove.org.uk::25c60239-af81-4f42-beeb-282bca451c75" providerId="AD" clId="Web-{6EE92A73-129D-B0CF-C83A-A81C0C60B82C}" dt="2024-09-08T20:07:19.745" v="326" actId="1076"/>
      <pc:docMkLst>
        <pc:docMk/>
      </pc:docMkLst>
      <pc:sldChg chg="modSp">
        <pc:chgData name="Kate Ross" userId="S::k.ross@kingsschoolhove.org.uk::25c60239-af81-4f42-beeb-282bca451c75" providerId="AD" clId="Web-{6EE92A73-129D-B0CF-C83A-A81C0C60B82C}" dt="2024-09-08T15:23:25.173" v="3" actId="20577"/>
        <pc:sldMkLst>
          <pc:docMk/>
          <pc:sldMk cId="3380822552" sldId="310"/>
        </pc:sldMkLst>
      </pc:sldChg>
      <pc:sldChg chg="modSp">
        <pc:chgData name="Kate Ross" userId="S::k.ross@kingsschoolhove.org.uk::25c60239-af81-4f42-beeb-282bca451c75" providerId="AD" clId="Web-{6EE92A73-129D-B0CF-C83A-A81C0C60B82C}" dt="2024-09-08T20:03:36.806" v="300" actId="1076"/>
        <pc:sldMkLst>
          <pc:docMk/>
          <pc:sldMk cId="2508170199" sldId="378"/>
        </pc:sldMkLst>
      </pc:sldChg>
      <pc:sldChg chg="addSp modSp">
        <pc:chgData name="Kate Ross" userId="S::k.ross@kingsschoolhove.org.uk::25c60239-af81-4f42-beeb-282bca451c75" providerId="AD" clId="Web-{6EE92A73-129D-B0CF-C83A-A81C0C60B82C}" dt="2024-09-08T15:33:18.890" v="216" actId="20577"/>
        <pc:sldMkLst>
          <pc:docMk/>
          <pc:sldMk cId="2940051505" sldId="379"/>
        </pc:sldMkLst>
      </pc:sldChg>
      <pc:sldChg chg="addSp modSp">
        <pc:chgData name="Kate Ross" userId="S::k.ross@kingsschoolhove.org.uk::25c60239-af81-4f42-beeb-282bca451c75" providerId="AD" clId="Web-{6EE92A73-129D-B0CF-C83A-A81C0C60B82C}" dt="2024-09-08T15:33:04.249" v="215" actId="20577"/>
        <pc:sldMkLst>
          <pc:docMk/>
          <pc:sldMk cId="61888519" sldId="380"/>
        </pc:sldMkLst>
      </pc:sldChg>
      <pc:sldChg chg="addSp modSp">
        <pc:chgData name="Kate Ross" userId="S::k.ross@kingsschoolhove.org.uk::25c60239-af81-4f42-beeb-282bca451c75" providerId="AD" clId="Web-{6EE92A73-129D-B0CF-C83A-A81C0C60B82C}" dt="2024-09-08T20:07:19.745" v="326" actId="1076"/>
        <pc:sldMkLst>
          <pc:docMk/>
          <pc:sldMk cId="2753793770" sldId="381"/>
        </pc:sldMkLst>
      </pc:sldChg>
      <pc:sldChg chg="modSp ord">
        <pc:chgData name="Kate Ross" userId="S::k.ross@kingsschoolhove.org.uk::25c60239-af81-4f42-beeb-282bca451c75" providerId="AD" clId="Web-{6EE92A73-129D-B0CF-C83A-A81C0C60B82C}" dt="2024-09-08T15:34:59.526" v="241" actId="20577"/>
        <pc:sldMkLst>
          <pc:docMk/>
          <pc:sldMk cId="2123075429" sldId="382"/>
        </pc:sldMkLst>
      </pc:sldChg>
    </pc:docChg>
  </pc:docChgLst>
  <pc:docChgLst>
    <pc:chgData name="Kate Ross" userId="25c60239-af81-4f42-beeb-282bca451c75" providerId="ADAL" clId="{A90BACDA-00D1-4C9C-826D-8952D9BB86AB}"/>
    <pc:docChg chg="modSld">
      <pc:chgData name="Kate Ross" userId="25c60239-af81-4f42-beeb-282bca451c75" providerId="ADAL" clId="{A90BACDA-00D1-4C9C-826D-8952D9BB86AB}" dt="2024-09-20T12:24:37.008" v="0" actId="1076"/>
      <pc:docMkLst>
        <pc:docMk/>
      </pc:docMkLst>
      <pc:sldChg chg="modSp mod">
        <pc:chgData name="Kate Ross" userId="25c60239-af81-4f42-beeb-282bca451c75" providerId="ADAL" clId="{A90BACDA-00D1-4C9C-826D-8952D9BB86AB}" dt="2024-09-20T12:24:37.008" v="0" actId="1076"/>
        <pc:sldMkLst>
          <pc:docMk/>
          <pc:sldMk cId="2940051505" sldId="37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0960B04-2674-40AE-B024-5409052EB8CF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998498A-6A7C-452A-BB82-00B254CF74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924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02177"/>
            <a:ext cx="8534400" cy="212064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507D8-6A6B-7747-8874-FCC69FA7F770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F662-C660-284A-8249-8BDB276970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191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507D8-6A6B-7747-8874-FCC69FA7F770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F662-C660-284A-8249-8BDB276970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25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507D8-6A6B-7747-8874-FCC69FA7F770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F662-C660-284A-8249-8BDB276970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130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507D8-6A6B-7747-8874-FCC69FA7F770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F662-C660-284A-8249-8BDB276970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385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507D8-6A6B-7747-8874-FCC69FA7F770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F662-C660-284A-8249-8BDB276970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686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507D8-6A6B-7747-8874-FCC69FA7F770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F662-C660-284A-8249-8BDB276970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470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507D8-6A6B-7747-8874-FCC69FA7F770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F662-C660-284A-8249-8BDB276970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76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507D8-6A6B-7747-8874-FCC69FA7F770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F662-C660-284A-8249-8BDB276970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398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507D8-6A6B-7747-8874-FCC69FA7F770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F662-C660-284A-8249-8BDB276970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919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507D8-6A6B-7747-8874-FCC69FA7F770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F662-C660-284A-8249-8BDB276970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085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507D8-6A6B-7747-8874-FCC69FA7F770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F662-C660-284A-8249-8BDB276970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38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ore_bg_mono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8238"/>
            <a:ext cx="12192000" cy="495976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4D2C7B"/>
                </a:solidFill>
              </a:defRPr>
            </a:lvl1pPr>
          </a:lstStyle>
          <a:p>
            <a:fld id="{B5C507D8-6A6B-7747-8874-FCC69FA7F770}" type="datetimeFigureOut">
              <a:rPr lang="en-US" smtClean="0"/>
              <a:pPr/>
              <a:t>9/8/2025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4D2C7B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4D2C7B"/>
                </a:solidFill>
              </a:defRPr>
            </a:lvl1pPr>
          </a:lstStyle>
          <a:p>
            <a:fld id="{AC58F662-C660-284A-8249-8BDB276970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kings_logo_badge_purple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197" y="179103"/>
            <a:ext cx="819688" cy="1408769"/>
          </a:xfrm>
          <a:prstGeom prst="rect">
            <a:avLst/>
          </a:prstGeom>
        </p:spPr>
      </p:pic>
      <p:pic>
        <p:nvPicPr>
          <p:cNvPr id="9" name="Picture 8" descr="score_bg_mono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8238"/>
            <a:ext cx="12192000" cy="49597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324708" y="6126164"/>
            <a:ext cx="1701965" cy="64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743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500" kern="1200">
          <a:solidFill>
            <a:srgbClr val="4D2C7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HEAD OF SCIENCE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Mrs Ross</a:t>
            </a:r>
          </a:p>
        </p:txBody>
      </p:sp>
    </p:spTree>
    <p:extLst>
      <p:ext uri="{BB962C8B-B14F-4D97-AF65-F5344CB8AC3E}">
        <p14:creationId xmlns:p14="http://schemas.microsoft.com/office/powerpoint/2010/main" val="3380822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C415F-31C2-4025-B835-3159C224B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997" y="1323625"/>
            <a:ext cx="11900005" cy="607031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3200" dirty="0"/>
              <a:t>Set 1 and 2 are Triple Science classes</a:t>
            </a:r>
          </a:p>
          <a:p>
            <a:r>
              <a:rPr lang="en-GB" sz="3200" dirty="0"/>
              <a:t>Set 3-6 are Combined Science classes</a:t>
            </a:r>
          </a:p>
          <a:p>
            <a:pPr marL="0" indent="0">
              <a:buNone/>
            </a:pPr>
            <a:endParaRPr lang="en-GB" sz="3200" dirty="0"/>
          </a:p>
          <a:p>
            <a:r>
              <a:rPr lang="en-GB" sz="3200" dirty="0"/>
              <a:t>The exam board is AQA</a:t>
            </a:r>
          </a:p>
          <a:p>
            <a:r>
              <a:rPr lang="en-GB" sz="3200" dirty="0"/>
              <a:t>There are two tiers of entry – higher and foundation</a:t>
            </a:r>
          </a:p>
          <a:p>
            <a:r>
              <a:rPr lang="en-GB" sz="3200" dirty="0"/>
              <a:t>Tier of entry will be finalised after the second mock (February)</a:t>
            </a:r>
          </a:p>
          <a:p>
            <a:r>
              <a:rPr lang="en-GB" sz="3200" dirty="0"/>
              <a:t>Every student will sit 6 papers in total. The combined science papers are 75 mins long and the triple science papers are 105 mins long.</a:t>
            </a:r>
          </a:p>
          <a:p>
            <a:pPr marL="0" indent="0">
              <a:buNone/>
            </a:pPr>
            <a:endParaRPr lang="en-GB" sz="24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65FF5D-6B8A-A6FA-B861-77F803887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997" y="0"/>
            <a:ext cx="10972800" cy="1143000"/>
          </a:xfrm>
        </p:spPr>
        <p:txBody>
          <a:bodyPr>
            <a:normAutofit/>
          </a:bodyPr>
          <a:lstStyle/>
          <a:p>
            <a:r>
              <a:rPr lang="en-GB" sz="4400" b="1" dirty="0"/>
              <a:t>Key information</a:t>
            </a:r>
          </a:p>
        </p:txBody>
      </p:sp>
    </p:spTree>
    <p:extLst>
      <p:ext uri="{BB962C8B-B14F-4D97-AF65-F5344CB8AC3E}">
        <p14:creationId xmlns:p14="http://schemas.microsoft.com/office/powerpoint/2010/main" val="2508170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D8B9D-3BB7-D759-45E0-0396905F4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8899"/>
            <a:ext cx="10972800" cy="1143000"/>
          </a:xfrm>
        </p:spPr>
        <p:txBody>
          <a:bodyPr>
            <a:normAutofit/>
          </a:bodyPr>
          <a:lstStyle/>
          <a:p>
            <a:r>
              <a:rPr lang="en-GB" sz="4400" b="1" dirty="0"/>
              <a:t>Structure of science exams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EF0C2-4223-0622-9729-90F0F2307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54101"/>
            <a:ext cx="11264900" cy="58038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3200" dirty="0"/>
              <a:t>Questions increase in difficulty as you progress through the paper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3200" dirty="0"/>
              <a:t>A mixture of question styles:</a:t>
            </a:r>
          </a:p>
          <a:p>
            <a:pPr marL="0" indent="0">
              <a:buNone/>
            </a:pPr>
            <a:endParaRPr lang="en-GB" sz="3200" dirty="0"/>
          </a:p>
          <a:p>
            <a:r>
              <a:rPr lang="en-GB" sz="3200" dirty="0"/>
              <a:t>Multiple choice </a:t>
            </a:r>
          </a:p>
          <a:p>
            <a:r>
              <a:rPr lang="en-GB" sz="3200" dirty="0"/>
              <a:t>Structured short answer</a:t>
            </a:r>
          </a:p>
          <a:p>
            <a:r>
              <a:rPr lang="en-GB" sz="3200" dirty="0"/>
              <a:t>Mathematical</a:t>
            </a:r>
          </a:p>
          <a:p>
            <a:r>
              <a:rPr lang="en-GB" sz="3200" dirty="0"/>
              <a:t>Extended response (6 marks)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dirty="0"/>
              <a:t>Understanding command words is essential – describe, explain, evaluate etc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061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BCFCA-41A6-4EBC-9757-31254E31E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" y="-156058"/>
            <a:ext cx="10972800" cy="1143000"/>
          </a:xfrm>
        </p:spPr>
        <p:txBody>
          <a:bodyPr/>
          <a:lstStyle/>
          <a:p>
            <a:r>
              <a:rPr lang="en-GB" dirty="0"/>
              <a:t>Examination information - Trilogy Science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74587F3-835B-4974-80A2-BC55F24343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319" y="796932"/>
            <a:ext cx="10695008" cy="51886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1143358-75C2-44CD-882E-A23B290B47D8}"/>
              </a:ext>
            </a:extLst>
          </p:cNvPr>
          <p:cNvSpPr/>
          <p:nvPr/>
        </p:nvSpPr>
        <p:spPr>
          <a:xfrm>
            <a:off x="8774995" y="2378241"/>
            <a:ext cx="2064332" cy="30094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26D4C2-1615-AE1A-D503-949BD2C2DBC6}"/>
              </a:ext>
            </a:extLst>
          </p:cNvPr>
          <p:cNvSpPr txBox="1"/>
          <p:nvPr/>
        </p:nvSpPr>
        <p:spPr>
          <a:xfrm>
            <a:off x="99391" y="5985565"/>
            <a:ext cx="1016552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/>
              <a:t>All three sciences count equally.  Two overall grades awarded. </a:t>
            </a:r>
            <a:endParaRPr lang="en-US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No grades awarded for individual sciences.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051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701FA-0F76-409B-878D-CFFA2F06A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Examination information - Triple Science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9277821-7F65-42CE-A751-4A27438E69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177" y="659227"/>
            <a:ext cx="10846490" cy="483771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39842BB-8315-4BA9-B68D-5FAEEE60E3CA}"/>
              </a:ext>
            </a:extLst>
          </p:cNvPr>
          <p:cNvSpPr/>
          <p:nvPr/>
        </p:nvSpPr>
        <p:spPr>
          <a:xfrm>
            <a:off x="2209" y="2958"/>
            <a:ext cx="83465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/>
              <a:t>Examination information - Triple Science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E85866-D802-3063-E34B-85297058B976}"/>
              </a:ext>
            </a:extLst>
          </p:cNvPr>
          <p:cNvSpPr txBox="1"/>
          <p:nvPr/>
        </p:nvSpPr>
        <p:spPr>
          <a:xfrm>
            <a:off x="154608" y="5654261"/>
            <a:ext cx="10165520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3200" dirty="0"/>
              <a:t>Each science is separate from the others</a:t>
            </a:r>
            <a:endParaRPr lang="en-US" sz="2400"/>
          </a:p>
          <a:p>
            <a:pPr marL="342900" indent="-342900">
              <a:buFont typeface="Arial"/>
              <a:buChar char="•"/>
            </a:pPr>
            <a:r>
              <a:rPr lang="en-US" sz="3200" dirty="0"/>
              <a:t>Three individual grades awarded. </a:t>
            </a:r>
            <a:endParaRPr lang="en-US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1888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20DD3-3739-7B36-B495-B23792ADC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" y="-136930"/>
            <a:ext cx="10972800" cy="1143000"/>
          </a:xfrm>
        </p:spPr>
        <p:txBody>
          <a:bodyPr/>
          <a:lstStyle/>
          <a:p>
            <a:r>
              <a:rPr lang="en-GB" b="1" dirty="0"/>
              <a:t>Physics equation sheets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6BA9F-1C4B-E7CA-1EE3-3D218193E6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266C41-26D4-3620-71A8-8106347A9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0" y="807071"/>
            <a:ext cx="4521200" cy="60509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13BCC1-076E-ECB3-1DC7-30C353CEDF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650352"/>
            <a:ext cx="4521200" cy="620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131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2DF20-AC7B-4FF6-9D9A-4A0D22EC6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584" y="-269535"/>
            <a:ext cx="10972800" cy="1143000"/>
          </a:xfrm>
        </p:spPr>
        <p:txBody>
          <a:bodyPr/>
          <a:lstStyle/>
          <a:p>
            <a:r>
              <a:rPr lang="en-GB" b="1" dirty="0"/>
              <a:t>To Succeed in Science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AD3043-F077-4CD7-98E7-1D5B9A23A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585" y="641552"/>
            <a:ext cx="12195585" cy="572274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 sz="2800" b="1" dirty="0"/>
              <a:t>Students need to:</a:t>
            </a:r>
          </a:p>
          <a:p>
            <a:r>
              <a:rPr lang="en-GB" sz="2800" dirty="0"/>
              <a:t>Ask lots of questions and be prepared to mistakes – science isn’t easy!</a:t>
            </a:r>
          </a:p>
          <a:p>
            <a:r>
              <a:rPr lang="en-GB" sz="2800" dirty="0"/>
              <a:t>Start revision early – there is a lot of content to revise and little and often is the best way</a:t>
            </a:r>
          </a:p>
          <a:p>
            <a:r>
              <a:rPr lang="en-GB" sz="2800" dirty="0"/>
              <a:t>Learn the steps involved in the required </a:t>
            </a:r>
            <a:r>
              <a:rPr lang="en-GB" sz="2800" dirty="0" err="1"/>
              <a:t>practicals</a:t>
            </a:r>
            <a:r>
              <a:rPr lang="en-GB" sz="2800" dirty="0"/>
              <a:t> and be able to apply practical skills to new situations</a:t>
            </a:r>
          </a:p>
          <a:p>
            <a:r>
              <a:rPr lang="en-GB" sz="2800" dirty="0"/>
              <a:t>Learn keywords and definitions</a:t>
            </a:r>
          </a:p>
          <a:p>
            <a:r>
              <a:rPr lang="en-GB" sz="2800" dirty="0"/>
              <a:t>Ensure they complete all homework (Seneca Learning and exam questions)</a:t>
            </a:r>
          </a:p>
          <a:p>
            <a:r>
              <a:rPr lang="en-GB" sz="2800" dirty="0"/>
              <a:t>Use their transferable maths skills and be able to apply them to science questions</a:t>
            </a:r>
          </a:p>
          <a:p>
            <a:r>
              <a:rPr lang="en-GB" sz="2800" dirty="0"/>
              <a:t>Complete past papers in timed conditions and assess using the mark schemes</a:t>
            </a:r>
          </a:p>
          <a:p>
            <a:r>
              <a:rPr lang="en-GB" sz="2800" dirty="0"/>
              <a:t>Attend after school / lunchtime revision sessions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3075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2DF20-AC7B-4FF6-9D9A-4A0D22EC6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96" y="-266492"/>
            <a:ext cx="10972800" cy="1143000"/>
          </a:xfrm>
        </p:spPr>
        <p:txBody>
          <a:bodyPr/>
          <a:lstStyle/>
          <a:p>
            <a:r>
              <a:rPr lang="en-GB" b="1" dirty="0"/>
              <a:t>Revision suggestions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AD3043-F077-4CD7-98E7-1D5B9A23A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532" y="1246518"/>
            <a:ext cx="11700294" cy="541836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		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Flash cards</a:t>
            </a:r>
            <a:r>
              <a:rPr lang="en-GB" sz="3200" dirty="0"/>
              <a:t>		</a:t>
            </a:r>
            <a:r>
              <a:rPr lang="en-GB" sz="3200" dirty="0">
                <a:solidFill>
                  <a:srgbClr val="404040"/>
                </a:solidFill>
              </a:rPr>
              <a:t>    </a:t>
            </a:r>
            <a:r>
              <a:rPr lang="en-GB" sz="3200" dirty="0">
                <a:solidFill>
                  <a:srgbClr val="00B050"/>
                </a:solidFill>
              </a:rPr>
              <a:t>Mind maps </a:t>
            </a:r>
            <a:r>
              <a:rPr lang="en-GB" sz="3200" dirty="0"/>
              <a:t>			</a:t>
            </a:r>
            <a:r>
              <a:rPr lang="en-GB" sz="3200" dirty="0">
                <a:solidFill>
                  <a:srgbClr val="FF0000"/>
                </a:solidFill>
              </a:rPr>
              <a:t>Revision guides CGP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dirty="0"/>
              <a:t>		</a:t>
            </a:r>
            <a:r>
              <a:rPr lang="en-GB" sz="3200" dirty="0">
                <a:solidFill>
                  <a:srgbClr val="00B0F0"/>
                </a:solidFill>
              </a:rPr>
              <a:t>Exam questions</a:t>
            </a:r>
            <a:r>
              <a:rPr lang="en-GB" sz="3200" dirty="0"/>
              <a:t>			Cognito		</a:t>
            </a:r>
            <a:r>
              <a:rPr lang="en-GB" sz="3200" dirty="0">
                <a:solidFill>
                  <a:srgbClr val="00B0F0"/>
                </a:solidFill>
              </a:rPr>
              <a:t>BBC Bitesize             </a:t>
            </a:r>
            <a:r>
              <a:rPr lang="en-GB" sz="3200" dirty="0">
                <a:solidFill>
                  <a:srgbClr val="FFC000"/>
                </a:solidFill>
              </a:rPr>
              <a:t>Seneca</a:t>
            </a:r>
            <a:r>
              <a:rPr lang="en-GB" sz="3200" dirty="0"/>
              <a:t>	</a:t>
            </a:r>
            <a:r>
              <a:rPr lang="en-GB" sz="3200" dirty="0">
                <a:solidFill>
                  <a:schemeClr val="accent5">
                    <a:lumMod val="75000"/>
                  </a:schemeClr>
                </a:solidFill>
              </a:rPr>
              <a:t>	</a:t>
            </a:r>
            <a:r>
              <a:rPr lang="en-GB" sz="3200" dirty="0"/>
              <a:t>		</a:t>
            </a:r>
          </a:p>
          <a:p>
            <a:pPr marL="0" indent="0">
              <a:buNone/>
            </a:pPr>
            <a:r>
              <a:rPr lang="en-GB" sz="3200" dirty="0"/>
              <a:t>		</a:t>
            </a:r>
            <a:r>
              <a:rPr lang="en-GB" sz="3000" b="1" dirty="0">
                <a:solidFill>
                  <a:srgbClr val="00B050"/>
                </a:solidFill>
              </a:rPr>
              <a:t>Past papers (AQA website)</a:t>
            </a:r>
            <a:r>
              <a:rPr lang="en-GB" sz="3200" dirty="0"/>
              <a:t>	    Knowledge organisers	</a:t>
            </a:r>
            <a:endParaRPr lang="en-GB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32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GB" sz="3200" dirty="0">
                <a:solidFill>
                  <a:srgbClr val="FF0000"/>
                </a:solidFill>
              </a:rPr>
              <a:t>		You Tube – Free Science Lessons and various other good revision videos</a:t>
            </a:r>
          </a:p>
          <a:p>
            <a:pPr marL="0" indent="0" algn="ctr">
              <a:buNone/>
            </a:pPr>
            <a:endParaRPr lang="en-GB" sz="3200" b="1" u="sng" dirty="0">
              <a:solidFill>
                <a:schemeClr val="accent2">
                  <a:lumMod val="76000"/>
                  <a:lumOff val="24000"/>
                </a:schemeClr>
              </a:solidFill>
            </a:endParaRPr>
          </a:p>
          <a:p>
            <a:pPr marL="0" indent="0" algn="ctr">
              <a:buNone/>
            </a:pPr>
            <a:r>
              <a:rPr lang="en-GB" sz="3200" b="1" u="sng" dirty="0">
                <a:solidFill>
                  <a:schemeClr val="accent2">
                    <a:lumMod val="76000"/>
                    <a:lumOff val="24000"/>
                  </a:schemeClr>
                </a:solidFill>
              </a:rPr>
              <a:t>CLASS EXERCISE BOOKS!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64D90E-4363-6A07-5C1D-A5EC350CF41F}"/>
              </a:ext>
            </a:extLst>
          </p:cNvPr>
          <p:cNvSpPr txBox="1"/>
          <p:nvPr/>
        </p:nvSpPr>
        <p:spPr>
          <a:xfrm>
            <a:off x="49694" y="778564"/>
            <a:ext cx="1094960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Look on Teams in the Year 11 Team – lots of resources here</a:t>
            </a:r>
          </a:p>
        </p:txBody>
      </p:sp>
    </p:spTree>
    <p:extLst>
      <p:ext uri="{BB962C8B-B14F-4D97-AF65-F5344CB8AC3E}">
        <p14:creationId xmlns:p14="http://schemas.microsoft.com/office/powerpoint/2010/main" val="2753793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F1800-ABD0-636A-FE02-409BFC7A9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33121"/>
            <a:ext cx="10972800" cy="1143000"/>
          </a:xfrm>
        </p:spPr>
        <p:txBody>
          <a:bodyPr/>
          <a:lstStyle/>
          <a:p>
            <a:r>
              <a:rPr lang="en-GB" b="1" dirty="0"/>
              <a:t>CGP guides and flash cards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15BFE-479A-FBA7-82E5-65A48F0C7D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CD53B5-5A08-F6BA-AF2F-B15FCC470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856" y="731836"/>
            <a:ext cx="4308064" cy="60594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FB09D2-73DB-DE61-54AA-24B1F950D0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1764" y="764189"/>
            <a:ext cx="4308064" cy="60338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C9758B9-650F-363E-E847-D7E2C4DA51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6564" y="1600201"/>
            <a:ext cx="3185436" cy="423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517533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heme1" id="{23B6BB1D-2225-44BA-A17F-FA135335A5CC}" vid="{55FECDF1-5021-43F2-9EA2-CABBB039022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773CECE72F0246BB5546D6A618E9BD" ma:contentTypeVersion="21" ma:contentTypeDescription="Create a new document." ma:contentTypeScope="" ma:versionID="ebb3f25744d18884fcc1377a0f7cd239">
  <xsd:schema xmlns:xsd="http://www.w3.org/2001/XMLSchema" xmlns:xs="http://www.w3.org/2001/XMLSchema" xmlns:p="http://schemas.microsoft.com/office/2006/metadata/properties" xmlns:ns2="9d8a8ce5-1712-42cd-b7ae-ac06674ac29d" xmlns:ns3="a1974dfc-5848-403d-8f4f-137d1ebf75d5" targetNamespace="http://schemas.microsoft.com/office/2006/metadata/properties" ma:root="true" ma:fieldsID="c00d5b189a6a5a150f333b2b0b49c375" ns2:_="" ns3:_="">
    <xsd:import namespace="9d8a8ce5-1712-42cd-b7ae-ac06674ac29d"/>
    <xsd:import namespace="a1974dfc-5848-403d-8f4f-137d1ebf75d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3:SharedWithUsers" minOccurs="0"/>
                <xsd:element ref="ns3:SharedWithDetails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8a8ce5-1712-42cd-b7ae-ac06674ac2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fea1cce8-c7f8-4d79-b1f3-a95309df74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974dfc-5848-403d-8f4f-137d1ebf75d5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3" nillable="true" ma:displayName="Taxonomy Catch All Column" ma:hidden="true" ma:list="{b90b3ffb-af00-4408-9027-d1785e826e79}" ma:internalName="TaxCatchAll" ma:showField="CatchAllData" ma:web="a1974dfc-5848-403d-8f4f-137d1ebf75d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d8a8ce5-1712-42cd-b7ae-ac06674ac29d">
      <Terms xmlns="http://schemas.microsoft.com/office/infopath/2007/PartnerControls"/>
    </lcf76f155ced4ddcb4097134ff3c332f>
    <TaxCatchAll xmlns="a1974dfc-5848-403d-8f4f-137d1ebf75d5" xsi:nil="true"/>
  </documentManagement>
</p:properties>
</file>

<file path=customXml/itemProps1.xml><?xml version="1.0" encoding="utf-8"?>
<ds:datastoreItem xmlns:ds="http://schemas.openxmlformats.org/officeDocument/2006/customXml" ds:itemID="{EC4BD322-CE35-4799-B69E-A26FA9D025C1}"/>
</file>

<file path=customXml/itemProps2.xml><?xml version="1.0" encoding="utf-8"?>
<ds:datastoreItem xmlns:ds="http://schemas.openxmlformats.org/officeDocument/2006/customXml" ds:itemID="{4CEF0528-DA0D-4EC8-8757-21E61EDA8888}"/>
</file>

<file path=customXml/itemProps3.xml><?xml version="1.0" encoding="utf-8"?>
<ds:datastoreItem xmlns:ds="http://schemas.openxmlformats.org/officeDocument/2006/customXml" ds:itemID="{4C733C45-9512-4D20-9027-BD2495481FE0}"/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3458</TotalTime>
  <Words>360</Words>
  <Application>Microsoft Office PowerPoint</Application>
  <PresentationFormat>Widescreen</PresentationFormat>
  <Paragraphs>54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Gill Sans MT</vt:lpstr>
      <vt:lpstr>Theme1</vt:lpstr>
      <vt:lpstr>HEAD OF SCIENCE</vt:lpstr>
      <vt:lpstr>Key information</vt:lpstr>
      <vt:lpstr>Structure of science exams</vt:lpstr>
      <vt:lpstr>Examination information - Trilogy Science</vt:lpstr>
      <vt:lpstr>Examination information - Triple Science</vt:lpstr>
      <vt:lpstr>Physics equation sheets</vt:lpstr>
      <vt:lpstr>To Succeed in Science</vt:lpstr>
      <vt:lpstr>Revision suggestions</vt:lpstr>
      <vt:lpstr>CGP guides and flash cards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 Stage 2 Scaled Scores</dc:title>
  <dc:creator>Helen Mackinlay</dc:creator>
  <cp:lastModifiedBy>Kate Ross</cp:lastModifiedBy>
  <cp:revision>268</cp:revision>
  <cp:lastPrinted>2017-09-20T10:43:32Z</cp:lastPrinted>
  <dcterms:created xsi:type="dcterms:W3CDTF">2016-01-07T11:31:29Z</dcterms:created>
  <dcterms:modified xsi:type="dcterms:W3CDTF">2025-09-08T10:35:52Z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0x01010021773CECE72F0246BB5546D6A618E9BD</vt:lpwstr>
  </property>
</Properties>
</file>