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305" r:id="rId5"/>
    <p:sldId id="350" r:id="rId6"/>
    <p:sldId id="351" r:id="rId7"/>
    <p:sldId id="266" r:id="rId8"/>
    <p:sldId id="435" r:id="rId9"/>
    <p:sldId id="438" r:id="rId10"/>
    <p:sldId id="259" r:id="rId11"/>
    <p:sldId id="260" r:id="rId12"/>
    <p:sldId id="263" r:id="rId13"/>
    <p:sldId id="261" r:id="rId14"/>
    <p:sldId id="262" r:id="rId15"/>
    <p:sldId id="432" r:id="rId16"/>
    <p:sldId id="425" r:id="rId17"/>
    <p:sldId id="437" r:id="rId18"/>
    <p:sldId id="433" r:id="rId19"/>
    <p:sldId id="429" r:id="rId20"/>
    <p:sldId id="417" r:id="rId21"/>
    <p:sldId id="436" r:id="rId22"/>
    <p:sldId id="439" r:id="rId23"/>
    <p:sldId id="41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e Stevenson" initials="DS" lastIdx="1" clrIdx="0">
    <p:extLst>
      <p:ext uri="{19B8F6BF-5375-455C-9EA6-DF929625EA0E}">
        <p15:presenceInfo xmlns:p15="http://schemas.microsoft.com/office/powerpoint/2012/main" userId="S::d.stevenson@kingsschoolhove.org.uk::10ca9654-1249-4a09-85a2-153c0db61c3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DA9112-B52E-47FD-8F68-5F3E34E16A42}" v="214" dt="2025-09-08T07:58:09.3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4985" autoAdjust="0"/>
  </p:normalViewPr>
  <p:slideViewPr>
    <p:cSldViewPr snapToGrid="0">
      <p:cViewPr varScale="1">
        <p:scale>
          <a:sx n="94" d="100"/>
          <a:sy n="94" d="100"/>
        </p:scale>
        <p:origin x="123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AC075D-0576-4352-9946-A2D5F93FD13B}"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4F5FBEF0-8282-4CF6-A15F-E860A55A0252}">
      <dgm:prSet/>
      <dgm:spPr/>
      <dgm:t>
        <a:bodyPr/>
        <a:lstStyle/>
        <a:p>
          <a:r>
            <a:rPr lang="en-GB" dirty="0"/>
            <a:t>Good outcomes for students</a:t>
          </a:r>
          <a:endParaRPr lang="en-US" dirty="0"/>
        </a:p>
      </dgm:t>
    </dgm:pt>
    <dgm:pt modelId="{D6616012-BDE0-475C-9AA4-D6BFE1F01FF7}" type="parTrans" cxnId="{07081205-1F41-4D48-8696-6CB1AE166638}">
      <dgm:prSet/>
      <dgm:spPr/>
      <dgm:t>
        <a:bodyPr/>
        <a:lstStyle/>
        <a:p>
          <a:endParaRPr lang="en-US"/>
        </a:p>
      </dgm:t>
    </dgm:pt>
    <dgm:pt modelId="{28E6B7FE-F1AE-41F2-BDAE-42F60244D6CF}" type="sibTrans" cxnId="{07081205-1F41-4D48-8696-6CB1AE166638}">
      <dgm:prSet/>
      <dgm:spPr/>
      <dgm:t>
        <a:bodyPr/>
        <a:lstStyle/>
        <a:p>
          <a:endParaRPr lang="en-US"/>
        </a:p>
      </dgm:t>
    </dgm:pt>
    <dgm:pt modelId="{4F967824-7B00-42AF-AAEB-1BB21A3161F1}">
      <dgm:prSet/>
      <dgm:spPr/>
      <dgm:t>
        <a:bodyPr/>
        <a:lstStyle/>
        <a:p>
          <a:r>
            <a:rPr lang="en-GB" dirty="0"/>
            <a:t>Projected very high progress figure – well above the average</a:t>
          </a:r>
          <a:endParaRPr lang="en-US" dirty="0"/>
        </a:p>
      </dgm:t>
    </dgm:pt>
    <dgm:pt modelId="{2DBC4B6A-76F6-4D5B-9FAF-66914D53C985}" type="parTrans" cxnId="{B89A5F9E-C5D2-484A-A320-8DD51DE48510}">
      <dgm:prSet/>
      <dgm:spPr/>
      <dgm:t>
        <a:bodyPr/>
        <a:lstStyle/>
        <a:p>
          <a:endParaRPr lang="en-US"/>
        </a:p>
      </dgm:t>
    </dgm:pt>
    <dgm:pt modelId="{3AF88A66-AA0D-40AE-9E33-A779B1D9F1EF}" type="sibTrans" cxnId="{B89A5F9E-C5D2-484A-A320-8DD51DE48510}">
      <dgm:prSet/>
      <dgm:spPr/>
      <dgm:t>
        <a:bodyPr/>
        <a:lstStyle/>
        <a:p>
          <a:endParaRPr lang="en-US"/>
        </a:p>
      </dgm:t>
    </dgm:pt>
    <dgm:pt modelId="{BA3B283D-C4B4-4B5B-A6DC-58F51F7F2D41}">
      <dgm:prSet/>
      <dgm:spPr/>
      <dgm:t>
        <a:bodyPr/>
        <a:lstStyle/>
        <a:p>
          <a:r>
            <a:rPr lang="en-GB"/>
            <a:t>A8 figure high against local and national figures</a:t>
          </a:r>
          <a:endParaRPr lang="en-US"/>
        </a:p>
      </dgm:t>
    </dgm:pt>
    <dgm:pt modelId="{7FBD3986-1BD5-4A13-AE4A-941AAA115503}" type="parTrans" cxnId="{3D285CEC-B24E-432D-8237-7DA3E5FA9026}">
      <dgm:prSet/>
      <dgm:spPr/>
      <dgm:t>
        <a:bodyPr/>
        <a:lstStyle/>
        <a:p>
          <a:endParaRPr lang="en-US"/>
        </a:p>
      </dgm:t>
    </dgm:pt>
    <dgm:pt modelId="{68C29239-C70D-422F-A1CD-519C8534B284}" type="sibTrans" cxnId="{3D285CEC-B24E-432D-8237-7DA3E5FA9026}">
      <dgm:prSet/>
      <dgm:spPr/>
      <dgm:t>
        <a:bodyPr/>
        <a:lstStyle/>
        <a:p>
          <a:endParaRPr lang="en-US"/>
        </a:p>
      </dgm:t>
    </dgm:pt>
    <dgm:pt modelId="{71E47C32-C196-4904-B720-9BA1A95FC062}" type="pres">
      <dgm:prSet presAssocID="{B3AC075D-0576-4352-9946-A2D5F93FD13B}" presName="vert0" presStyleCnt="0">
        <dgm:presLayoutVars>
          <dgm:dir/>
          <dgm:animOne val="branch"/>
          <dgm:animLvl val="lvl"/>
        </dgm:presLayoutVars>
      </dgm:prSet>
      <dgm:spPr/>
    </dgm:pt>
    <dgm:pt modelId="{0F1659DA-03B2-4DF9-A714-65D2ECCA9098}" type="pres">
      <dgm:prSet presAssocID="{4F5FBEF0-8282-4CF6-A15F-E860A55A0252}" presName="thickLine" presStyleLbl="alignNode1" presStyleIdx="0" presStyleCnt="3"/>
      <dgm:spPr/>
    </dgm:pt>
    <dgm:pt modelId="{94F0ACC1-FAFE-4597-89C2-AFAC3A480F35}" type="pres">
      <dgm:prSet presAssocID="{4F5FBEF0-8282-4CF6-A15F-E860A55A0252}" presName="horz1" presStyleCnt="0"/>
      <dgm:spPr/>
    </dgm:pt>
    <dgm:pt modelId="{A18464A4-724B-4E78-A05C-01BEE3C6DE09}" type="pres">
      <dgm:prSet presAssocID="{4F5FBEF0-8282-4CF6-A15F-E860A55A0252}" presName="tx1" presStyleLbl="revTx" presStyleIdx="0" presStyleCnt="3"/>
      <dgm:spPr/>
    </dgm:pt>
    <dgm:pt modelId="{A0FFB4EB-40F2-446E-BE17-C76DE14F588A}" type="pres">
      <dgm:prSet presAssocID="{4F5FBEF0-8282-4CF6-A15F-E860A55A0252}" presName="vert1" presStyleCnt="0"/>
      <dgm:spPr/>
    </dgm:pt>
    <dgm:pt modelId="{5347E267-0551-4AED-AD94-1B089F902754}" type="pres">
      <dgm:prSet presAssocID="{4F967824-7B00-42AF-AAEB-1BB21A3161F1}" presName="thickLine" presStyleLbl="alignNode1" presStyleIdx="1" presStyleCnt="3"/>
      <dgm:spPr/>
    </dgm:pt>
    <dgm:pt modelId="{C536C6B1-6C14-4335-B3CE-4EE98EA45EEE}" type="pres">
      <dgm:prSet presAssocID="{4F967824-7B00-42AF-AAEB-1BB21A3161F1}" presName="horz1" presStyleCnt="0"/>
      <dgm:spPr/>
    </dgm:pt>
    <dgm:pt modelId="{6DEFAAD4-3420-4BCA-8939-EAD2C2C68B02}" type="pres">
      <dgm:prSet presAssocID="{4F967824-7B00-42AF-AAEB-1BB21A3161F1}" presName="tx1" presStyleLbl="revTx" presStyleIdx="1" presStyleCnt="3"/>
      <dgm:spPr/>
    </dgm:pt>
    <dgm:pt modelId="{93E9623B-664C-45CD-AD2F-7F810549C742}" type="pres">
      <dgm:prSet presAssocID="{4F967824-7B00-42AF-AAEB-1BB21A3161F1}" presName="vert1" presStyleCnt="0"/>
      <dgm:spPr/>
    </dgm:pt>
    <dgm:pt modelId="{3BD9EC8B-0D6B-4180-A7DF-3C8A729D31C8}" type="pres">
      <dgm:prSet presAssocID="{BA3B283D-C4B4-4B5B-A6DC-58F51F7F2D41}" presName="thickLine" presStyleLbl="alignNode1" presStyleIdx="2" presStyleCnt="3"/>
      <dgm:spPr/>
    </dgm:pt>
    <dgm:pt modelId="{566731F3-10E7-4CD9-B5D8-3811C2687C74}" type="pres">
      <dgm:prSet presAssocID="{BA3B283D-C4B4-4B5B-A6DC-58F51F7F2D41}" presName="horz1" presStyleCnt="0"/>
      <dgm:spPr/>
    </dgm:pt>
    <dgm:pt modelId="{D5CA8584-9993-4A05-BA5A-6DC7ED3C330B}" type="pres">
      <dgm:prSet presAssocID="{BA3B283D-C4B4-4B5B-A6DC-58F51F7F2D41}" presName="tx1" presStyleLbl="revTx" presStyleIdx="2" presStyleCnt="3"/>
      <dgm:spPr/>
    </dgm:pt>
    <dgm:pt modelId="{AE0C49E7-009B-4F07-881C-95C914A0905D}" type="pres">
      <dgm:prSet presAssocID="{BA3B283D-C4B4-4B5B-A6DC-58F51F7F2D41}" presName="vert1" presStyleCnt="0"/>
      <dgm:spPr/>
    </dgm:pt>
  </dgm:ptLst>
  <dgm:cxnLst>
    <dgm:cxn modelId="{07081205-1F41-4D48-8696-6CB1AE166638}" srcId="{B3AC075D-0576-4352-9946-A2D5F93FD13B}" destId="{4F5FBEF0-8282-4CF6-A15F-E860A55A0252}" srcOrd="0" destOrd="0" parTransId="{D6616012-BDE0-475C-9AA4-D6BFE1F01FF7}" sibTransId="{28E6B7FE-F1AE-41F2-BDAE-42F60244D6CF}"/>
    <dgm:cxn modelId="{DA5B2B48-B71A-4740-AAAC-5E5BAD4C2347}" type="presOf" srcId="{4F5FBEF0-8282-4CF6-A15F-E860A55A0252}" destId="{A18464A4-724B-4E78-A05C-01BEE3C6DE09}" srcOrd="0" destOrd="0" presId="urn:microsoft.com/office/officeart/2008/layout/LinedList"/>
    <dgm:cxn modelId="{15917178-4AA4-4B28-B48F-E264F78622CF}" type="presOf" srcId="{BA3B283D-C4B4-4B5B-A6DC-58F51F7F2D41}" destId="{D5CA8584-9993-4A05-BA5A-6DC7ED3C330B}" srcOrd="0" destOrd="0" presId="urn:microsoft.com/office/officeart/2008/layout/LinedList"/>
    <dgm:cxn modelId="{B89A5F9E-C5D2-484A-A320-8DD51DE48510}" srcId="{B3AC075D-0576-4352-9946-A2D5F93FD13B}" destId="{4F967824-7B00-42AF-AAEB-1BB21A3161F1}" srcOrd="1" destOrd="0" parTransId="{2DBC4B6A-76F6-4D5B-9FAF-66914D53C985}" sibTransId="{3AF88A66-AA0D-40AE-9E33-A779B1D9F1EF}"/>
    <dgm:cxn modelId="{A08B63BC-AC64-4C39-9517-EAEAB5A088DC}" type="presOf" srcId="{B3AC075D-0576-4352-9946-A2D5F93FD13B}" destId="{71E47C32-C196-4904-B720-9BA1A95FC062}" srcOrd="0" destOrd="0" presId="urn:microsoft.com/office/officeart/2008/layout/LinedList"/>
    <dgm:cxn modelId="{8569F9CE-FF0F-437E-8881-14609F083ECC}" type="presOf" srcId="{4F967824-7B00-42AF-AAEB-1BB21A3161F1}" destId="{6DEFAAD4-3420-4BCA-8939-EAD2C2C68B02}" srcOrd="0" destOrd="0" presId="urn:microsoft.com/office/officeart/2008/layout/LinedList"/>
    <dgm:cxn modelId="{3D285CEC-B24E-432D-8237-7DA3E5FA9026}" srcId="{B3AC075D-0576-4352-9946-A2D5F93FD13B}" destId="{BA3B283D-C4B4-4B5B-A6DC-58F51F7F2D41}" srcOrd="2" destOrd="0" parTransId="{7FBD3986-1BD5-4A13-AE4A-941AAA115503}" sibTransId="{68C29239-C70D-422F-A1CD-519C8534B284}"/>
    <dgm:cxn modelId="{56E9616C-CCE5-44E9-A8EE-8876196AC208}" type="presParOf" srcId="{71E47C32-C196-4904-B720-9BA1A95FC062}" destId="{0F1659DA-03B2-4DF9-A714-65D2ECCA9098}" srcOrd="0" destOrd="0" presId="urn:microsoft.com/office/officeart/2008/layout/LinedList"/>
    <dgm:cxn modelId="{9A3684AA-1245-4AD6-B12C-493B30103AB9}" type="presParOf" srcId="{71E47C32-C196-4904-B720-9BA1A95FC062}" destId="{94F0ACC1-FAFE-4597-89C2-AFAC3A480F35}" srcOrd="1" destOrd="0" presId="urn:microsoft.com/office/officeart/2008/layout/LinedList"/>
    <dgm:cxn modelId="{2E677286-E630-4DDB-BCA9-AAA78FEB809F}" type="presParOf" srcId="{94F0ACC1-FAFE-4597-89C2-AFAC3A480F35}" destId="{A18464A4-724B-4E78-A05C-01BEE3C6DE09}" srcOrd="0" destOrd="0" presId="urn:microsoft.com/office/officeart/2008/layout/LinedList"/>
    <dgm:cxn modelId="{BC056904-4871-4138-99C7-A1B0177002E3}" type="presParOf" srcId="{94F0ACC1-FAFE-4597-89C2-AFAC3A480F35}" destId="{A0FFB4EB-40F2-446E-BE17-C76DE14F588A}" srcOrd="1" destOrd="0" presId="urn:microsoft.com/office/officeart/2008/layout/LinedList"/>
    <dgm:cxn modelId="{2BADE327-9C96-477E-BEE1-91DA21028E33}" type="presParOf" srcId="{71E47C32-C196-4904-B720-9BA1A95FC062}" destId="{5347E267-0551-4AED-AD94-1B089F902754}" srcOrd="2" destOrd="0" presId="urn:microsoft.com/office/officeart/2008/layout/LinedList"/>
    <dgm:cxn modelId="{598BA6CE-797A-473E-81F6-91C151977C0C}" type="presParOf" srcId="{71E47C32-C196-4904-B720-9BA1A95FC062}" destId="{C536C6B1-6C14-4335-B3CE-4EE98EA45EEE}" srcOrd="3" destOrd="0" presId="urn:microsoft.com/office/officeart/2008/layout/LinedList"/>
    <dgm:cxn modelId="{2DD92C08-45E6-41D3-9F65-1BFEED8DFBB5}" type="presParOf" srcId="{C536C6B1-6C14-4335-B3CE-4EE98EA45EEE}" destId="{6DEFAAD4-3420-4BCA-8939-EAD2C2C68B02}" srcOrd="0" destOrd="0" presId="urn:microsoft.com/office/officeart/2008/layout/LinedList"/>
    <dgm:cxn modelId="{8D8B4C49-54C7-4B05-A92D-FF6C3021FAA9}" type="presParOf" srcId="{C536C6B1-6C14-4335-B3CE-4EE98EA45EEE}" destId="{93E9623B-664C-45CD-AD2F-7F810549C742}" srcOrd="1" destOrd="0" presId="urn:microsoft.com/office/officeart/2008/layout/LinedList"/>
    <dgm:cxn modelId="{264719D6-020A-472E-8572-786C6731EF6C}" type="presParOf" srcId="{71E47C32-C196-4904-B720-9BA1A95FC062}" destId="{3BD9EC8B-0D6B-4180-A7DF-3C8A729D31C8}" srcOrd="4" destOrd="0" presId="urn:microsoft.com/office/officeart/2008/layout/LinedList"/>
    <dgm:cxn modelId="{70AE4B1A-11D6-4ABF-956E-524A8E93F2AD}" type="presParOf" srcId="{71E47C32-C196-4904-B720-9BA1A95FC062}" destId="{566731F3-10E7-4CD9-B5D8-3811C2687C74}" srcOrd="5" destOrd="0" presId="urn:microsoft.com/office/officeart/2008/layout/LinedList"/>
    <dgm:cxn modelId="{9199E64E-B3DB-4A5C-9F9F-B5DCEE878218}" type="presParOf" srcId="{566731F3-10E7-4CD9-B5D8-3811C2687C74}" destId="{D5CA8584-9993-4A05-BA5A-6DC7ED3C330B}" srcOrd="0" destOrd="0" presId="urn:microsoft.com/office/officeart/2008/layout/LinedList"/>
    <dgm:cxn modelId="{4FF4D2B8-A498-443E-B357-C02F0EDFDD51}" type="presParOf" srcId="{566731F3-10E7-4CD9-B5D8-3811C2687C74}" destId="{AE0C49E7-009B-4F07-881C-95C914A0905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9B41A9-B1DF-4227-BD3E-763AD8982C58}" type="doc">
      <dgm:prSet loTypeId="urn:microsoft.com/office/officeart/2018/5/layout/IconLeafLabelList" loCatId="icon" qsTypeId="urn:microsoft.com/office/officeart/2005/8/quickstyle/simple1" qsCatId="simple" csTypeId="urn:microsoft.com/office/officeart/2018/5/colors/Iconchunking_neutralicon_accent0_3" csCatId="mainScheme" phldr="1"/>
      <dgm:spPr/>
      <dgm:t>
        <a:bodyPr/>
        <a:lstStyle/>
        <a:p>
          <a:endParaRPr lang="en-US"/>
        </a:p>
      </dgm:t>
    </dgm:pt>
    <dgm:pt modelId="{ABE6F053-5E64-4FB0-AA30-E51E51E4A0E9}">
      <dgm:prSet/>
      <dgm:spPr/>
      <dgm:t>
        <a:bodyPr/>
        <a:lstStyle/>
        <a:p>
          <a:pPr>
            <a:defRPr cap="all"/>
          </a:pPr>
          <a:r>
            <a:rPr lang="en-GB"/>
            <a:t>Purpose</a:t>
          </a:r>
          <a:endParaRPr lang="en-US"/>
        </a:p>
      </dgm:t>
    </dgm:pt>
    <dgm:pt modelId="{533F5204-174E-4279-960C-6D4245108248}" type="parTrans" cxnId="{112AA435-D0D6-45E6-90CE-D31373716207}">
      <dgm:prSet/>
      <dgm:spPr/>
      <dgm:t>
        <a:bodyPr/>
        <a:lstStyle/>
        <a:p>
          <a:endParaRPr lang="en-US"/>
        </a:p>
      </dgm:t>
    </dgm:pt>
    <dgm:pt modelId="{21509950-8854-49F9-8C64-16F17A79595D}" type="sibTrans" cxnId="{112AA435-D0D6-45E6-90CE-D31373716207}">
      <dgm:prSet/>
      <dgm:spPr/>
      <dgm:t>
        <a:bodyPr/>
        <a:lstStyle/>
        <a:p>
          <a:endParaRPr lang="en-US"/>
        </a:p>
      </dgm:t>
    </dgm:pt>
    <dgm:pt modelId="{351613D6-A2C9-4F94-9E28-D246D9BEDB0D}">
      <dgm:prSet/>
      <dgm:spPr/>
      <dgm:t>
        <a:bodyPr/>
        <a:lstStyle/>
        <a:p>
          <a:pPr>
            <a:defRPr cap="all"/>
          </a:pPr>
          <a:r>
            <a:rPr lang="en-GB"/>
            <a:t>In practice</a:t>
          </a:r>
          <a:endParaRPr lang="en-US"/>
        </a:p>
      </dgm:t>
    </dgm:pt>
    <dgm:pt modelId="{D48ABF02-28B2-4E85-8490-D8CF1A5C02DB}" type="parTrans" cxnId="{5B66BB50-58F7-4EEB-984B-D1F818312214}">
      <dgm:prSet/>
      <dgm:spPr/>
      <dgm:t>
        <a:bodyPr/>
        <a:lstStyle/>
        <a:p>
          <a:endParaRPr lang="en-US"/>
        </a:p>
      </dgm:t>
    </dgm:pt>
    <dgm:pt modelId="{982BDFAB-8150-464C-B318-719C0CBDAC1D}" type="sibTrans" cxnId="{5B66BB50-58F7-4EEB-984B-D1F818312214}">
      <dgm:prSet/>
      <dgm:spPr/>
      <dgm:t>
        <a:bodyPr/>
        <a:lstStyle/>
        <a:p>
          <a:endParaRPr lang="en-US"/>
        </a:p>
      </dgm:t>
    </dgm:pt>
    <dgm:pt modelId="{A7589520-1FEB-4B56-B767-062C84E141F5}">
      <dgm:prSet/>
      <dgm:spPr/>
      <dgm:t>
        <a:bodyPr/>
        <a:lstStyle/>
        <a:p>
          <a:pPr>
            <a:defRPr cap="all"/>
          </a:pPr>
          <a:r>
            <a:rPr lang="en-GB"/>
            <a:t>Who to contact</a:t>
          </a:r>
          <a:endParaRPr lang="en-US"/>
        </a:p>
      </dgm:t>
    </dgm:pt>
    <dgm:pt modelId="{B1833206-B24D-43A0-8CF0-AC3DE241BDEF}" type="parTrans" cxnId="{BC562A37-83DD-42E9-A092-19225A402C94}">
      <dgm:prSet/>
      <dgm:spPr/>
      <dgm:t>
        <a:bodyPr/>
        <a:lstStyle/>
        <a:p>
          <a:endParaRPr lang="en-US"/>
        </a:p>
      </dgm:t>
    </dgm:pt>
    <dgm:pt modelId="{AE02C2E6-8886-4A39-AE1C-B4CCE0F928F8}" type="sibTrans" cxnId="{BC562A37-83DD-42E9-A092-19225A402C94}">
      <dgm:prSet/>
      <dgm:spPr/>
      <dgm:t>
        <a:bodyPr/>
        <a:lstStyle/>
        <a:p>
          <a:endParaRPr lang="en-US"/>
        </a:p>
      </dgm:t>
    </dgm:pt>
    <dgm:pt modelId="{1E0B11B9-6BA0-4CF3-BEEF-11575BF39535}" type="pres">
      <dgm:prSet presAssocID="{309B41A9-B1DF-4227-BD3E-763AD8982C58}" presName="root" presStyleCnt="0">
        <dgm:presLayoutVars>
          <dgm:dir/>
          <dgm:resizeHandles val="exact"/>
        </dgm:presLayoutVars>
      </dgm:prSet>
      <dgm:spPr/>
    </dgm:pt>
    <dgm:pt modelId="{2B987D7B-35C0-4813-8AD4-8485880CB635}" type="pres">
      <dgm:prSet presAssocID="{ABE6F053-5E64-4FB0-AA30-E51E51E4A0E9}" presName="compNode" presStyleCnt="0"/>
      <dgm:spPr/>
    </dgm:pt>
    <dgm:pt modelId="{B549A441-567C-45D5-8B5D-739E1DAC2554}" type="pres">
      <dgm:prSet presAssocID="{ABE6F053-5E64-4FB0-AA30-E51E51E4A0E9}" presName="iconBgRect" presStyleLbl="bgShp" presStyleIdx="0" presStyleCnt="3"/>
      <dgm:spPr>
        <a:prstGeom prst="round2DiagRect">
          <a:avLst>
            <a:gd name="adj1" fmla="val 29727"/>
            <a:gd name="adj2" fmla="val 0"/>
          </a:avLst>
        </a:prstGeom>
      </dgm:spPr>
    </dgm:pt>
    <dgm:pt modelId="{331C3D98-2D52-4975-B8EB-605F1AA879AA}" type="pres">
      <dgm:prSet presAssocID="{ABE6F053-5E64-4FB0-AA30-E51E51E4A0E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llseye"/>
        </a:ext>
      </dgm:extLst>
    </dgm:pt>
    <dgm:pt modelId="{1BBD7283-39ED-40B2-B7FF-BEEA3FF579D1}" type="pres">
      <dgm:prSet presAssocID="{ABE6F053-5E64-4FB0-AA30-E51E51E4A0E9}" presName="spaceRect" presStyleCnt="0"/>
      <dgm:spPr/>
    </dgm:pt>
    <dgm:pt modelId="{3DF8B962-39D4-4CD3-9691-4495EB78CBAD}" type="pres">
      <dgm:prSet presAssocID="{ABE6F053-5E64-4FB0-AA30-E51E51E4A0E9}" presName="textRect" presStyleLbl="revTx" presStyleIdx="0" presStyleCnt="3">
        <dgm:presLayoutVars>
          <dgm:chMax val="1"/>
          <dgm:chPref val="1"/>
        </dgm:presLayoutVars>
      </dgm:prSet>
      <dgm:spPr/>
    </dgm:pt>
    <dgm:pt modelId="{7BCD8BDC-6EE9-477F-8E27-FC89EF114E89}" type="pres">
      <dgm:prSet presAssocID="{21509950-8854-49F9-8C64-16F17A79595D}" presName="sibTrans" presStyleCnt="0"/>
      <dgm:spPr/>
    </dgm:pt>
    <dgm:pt modelId="{F74F6597-C4B6-4BF6-B15C-2CC72A88E78E}" type="pres">
      <dgm:prSet presAssocID="{351613D6-A2C9-4F94-9E28-D246D9BEDB0D}" presName="compNode" presStyleCnt="0"/>
      <dgm:spPr/>
    </dgm:pt>
    <dgm:pt modelId="{FE2054D3-31A9-48DE-8275-E4B978364AD9}" type="pres">
      <dgm:prSet presAssocID="{351613D6-A2C9-4F94-9E28-D246D9BEDB0D}" presName="iconBgRect" presStyleLbl="bgShp" presStyleIdx="1" presStyleCnt="3"/>
      <dgm:spPr>
        <a:prstGeom prst="round2DiagRect">
          <a:avLst>
            <a:gd name="adj1" fmla="val 29727"/>
            <a:gd name="adj2" fmla="val 0"/>
          </a:avLst>
        </a:prstGeom>
      </dgm:spPr>
    </dgm:pt>
    <dgm:pt modelId="{02374D1C-97B8-4B1F-BDED-9B417EA3CFD1}" type="pres">
      <dgm:prSet presAssocID="{351613D6-A2C9-4F94-9E28-D246D9BEDB0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acher"/>
        </a:ext>
      </dgm:extLst>
    </dgm:pt>
    <dgm:pt modelId="{D190F7BC-9D7F-4024-A974-7D5373A6ADA5}" type="pres">
      <dgm:prSet presAssocID="{351613D6-A2C9-4F94-9E28-D246D9BEDB0D}" presName="spaceRect" presStyleCnt="0"/>
      <dgm:spPr/>
    </dgm:pt>
    <dgm:pt modelId="{E7093A99-4944-4F26-B229-D509E4563E3D}" type="pres">
      <dgm:prSet presAssocID="{351613D6-A2C9-4F94-9E28-D246D9BEDB0D}" presName="textRect" presStyleLbl="revTx" presStyleIdx="1" presStyleCnt="3">
        <dgm:presLayoutVars>
          <dgm:chMax val="1"/>
          <dgm:chPref val="1"/>
        </dgm:presLayoutVars>
      </dgm:prSet>
      <dgm:spPr/>
    </dgm:pt>
    <dgm:pt modelId="{EC03BD16-9F75-4204-9158-2B4AB8CD30D1}" type="pres">
      <dgm:prSet presAssocID="{982BDFAB-8150-464C-B318-719C0CBDAC1D}" presName="sibTrans" presStyleCnt="0"/>
      <dgm:spPr/>
    </dgm:pt>
    <dgm:pt modelId="{C33A48AE-5A7E-475E-BA08-B4425FE11E74}" type="pres">
      <dgm:prSet presAssocID="{A7589520-1FEB-4B56-B767-062C84E141F5}" presName="compNode" presStyleCnt="0"/>
      <dgm:spPr/>
    </dgm:pt>
    <dgm:pt modelId="{0087BDE4-22E9-4213-97F7-CDA0291A5680}" type="pres">
      <dgm:prSet presAssocID="{A7589520-1FEB-4B56-B767-062C84E141F5}" presName="iconBgRect" presStyleLbl="bgShp" presStyleIdx="2" presStyleCnt="3"/>
      <dgm:spPr>
        <a:prstGeom prst="round2DiagRect">
          <a:avLst>
            <a:gd name="adj1" fmla="val 29727"/>
            <a:gd name="adj2" fmla="val 0"/>
          </a:avLst>
        </a:prstGeom>
      </dgm:spPr>
    </dgm:pt>
    <dgm:pt modelId="{73689526-B3A8-4F01-AEF9-63509E2623C3}" type="pres">
      <dgm:prSet presAssocID="{A7589520-1FEB-4B56-B767-062C84E141F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nvelope"/>
        </a:ext>
      </dgm:extLst>
    </dgm:pt>
    <dgm:pt modelId="{20EBB491-C008-4034-89F5-2B9A59C0F12F}" type="pres">
      <dgm:prSet presAssocID="{A7589520-1FEB-4B56-B767-062C84E141F5}" presName="spaceRect" presStyleCnt="0"/>
      <dgm:spPr/>
    </dgm:pt>
    <dgm:pt modelId="{7DE5DEF1-F3D3-481E-8B54-0F8C63833410}" type="pres">
      <dgm:prSet presAssocID="{A7589520-1FEB-4B56-B767-062C84E141F5}" presName="textRect" presStyleLbl="revTx" presStyleIdx="2" presStyleCnt="3">
        <dgm:presLayoutVars>
          <dgm:chMax val="1"/>
          <dgm:chPref val="1"/>
        </dgm:presLayoutVars>
      </dgm:prSet>
      <dgm:spPr/>
    </dgm:pt>
  </dgm:ptLst>
  <dgm:cxnLst>
    <dgm:cxn modelId="{2C6C9106-6257-4F3F-9FDA-BD362F500EC8}" type="presOf" srcId="{351613D6-A2C9-4F94-9E28-D246D9BEDB0D}" destId="{E7093A99-4944-4F26-B229-D509E4563E3D}" srcOrd="0" destOrd="0" presId="urn:microsoft.com/office/officeart/2018/5/layout/IconLeafLabelList"/>
    <dgm:cxn modelId="{112AA435-D0D6-45E6-90CE-D31373716207}" srcId="{309B41A9-B1DF-4227-BD3E-763AD8982C58}" destId="{ABE6F053-5E64-4FB0-AA30-E51E51E4A0E9}" srcOrd="0" destOrd="0" parTransId="{533F5204-174E-4279-960C-6D4245108248}" sibTransId="{21509950-8854-49F9-8C64-16F17A79595D}"/>
    <dgm:cxn modelId="{BC562A37-83DD-42E9-A092-19225A402C94}" srcId="{309B41A9-B1DF-4227-BD3E-763AD8982C58}" destId="{A7589520-1FEB-4B56-B767-062C84E141F5}" srcOrd="2" destOrd="0" parTransId="{B1833206-B24D-43A0-8CF0-AC3DE241BDEF}" sibTransId="{AE02C2E6-8886-4A39-AE1C-B4CCE0F928F8}"/>
    <dgm:cxn modelId="{A8931941-BE32-4EDE-9081-1ACD8561AE0A}" type="presOf" srcId="{ABE6F053-5E64-4FB0-AA30-E51E51E4A0E9}" destId="{3DF8B962-39D4-4CD3-9691-4495EB78CBAD}" srcOrd="0" destOrd="0" presId="urn:microsoft.com/office/officeart/2018/5/layout/IconLeafLabelList"/>
    <dgm:cxn modelId="{5B66BB50-58F7-4EEB-984B-D1F818312214}" srcId="{309B41A9-B1DF-4227-BD3E-763AD8982C58}" destId="{351613D6-A2C9-4F94-9E28-D246D9BEDB0D}" srcOrd="1" destOrd="0" parTransId="{D48ABF02-28B2-4E85-8490-D8CF1A5C02DB}" sibTransId="{982BDFAB-8150-464C-B318-719C0CBDAC1D}"/>
    <dgm:cxn modelId="{77C1EC70-A7F4-43B5-AE4E-B444F8E80016}" type="presOf" srcId="{309B41A9-B1DF-4227-BD3E-763AD8982C58}" destId="{1E0B11B9-6BA0-4CF3-BEEF-11575BF39535}" srcOrd="0" destOrd="0" presId="urn:microsoft.com/office/officeart/2018/5/layout/IconLeafLabelList"/>
    <dgm:cxn modelId="{ACCCC5F0-F730-4D46-8126-EE1ECFE55DAA}" type="presOf" srcId="{A7589520-1FEB-4B56-B767-062C84E141F5}" destId="{7DE5DEF1-F3D3-481E-8B54-0F8C63833410}" srcOrd="0" destOrd="0" presId="urn:microsoft.com/office/officeart/2018/5/layout/IconLeafLabelList"/>
    <dgm:cxn modelId="{3283C205-D12A-4F51-ACF1-7ADC6BB2E897}" type="presParOf" srcId="{1E0B11B9-6BA0-4CF3-BEEF-11575BF39535}" destId="{2B987D7B-35C0-4813-8AD4-8485880CB635}" srcOrd="0" destOrd="0" presId="urn:microsoft.com/office/officeart/2018/5/layout/IconLeafLabelList"/>
    <dgm:cxn modelId="{89BF8EF9-AE0D-4E6F-9E62-EE48561A82B1}" type="presParOf" srcId="{2B987D7B-35C0-4813-8AD4-8485880CB635}" destId="{B549A441-567C-45D5-8B5D-739E1DAC2554}" srcOrd="0" destOrd="0" presId="urn:microsoft.com/office/officeart/2018/5/layout/IconLeafLabelList"/>
    <dgm:cxn modelId="{D7C9433D-A08A-4E44-BC32-F3A97846A1AD}" type="presParOf" srcId="{2B987D7B-35C0-4813-8AD4-8485880CB635}" destId="{331C3D98-2D52-4975-B8EB-605F1AA879AA}" srcOrd="1" destOrd="0" presId="urn:microsoft.com/office/officeart/2018/5/layout/IconLeafLabelList"/>
    <dgm:cxn modelId="{9BE363BB-6C81-4C2F-91CC-C95D43CEB1FE}" type="presParOf" srcId="{2B987D7B-35C0-4813-8AD4-8485880CB635}" destId="{1BBD7283-39ED-40B2-B7FF-BEEA3FF579D1}" srcOrd="2" destOrd="0" presId="urn:microsoft.com/office/officeart/2018/5/layout/IconLeafLabelList"/>
    <dgm:cxn modelId="{4C6BE48E-FC98-439F-898F-38CA41573D0B}" type="presParOf" srcId="{2B987D7B-35C0-4813-8AD4-8485880CB635}" destId="{3DF8B962-39D4-4CD3-9691-4495EB78CBAD}" srcOrd="3" destOrd="0" presId="urn:microsoft.com/office/officeart/2018/5/layout/IconLeafLabelList"/>
    <dgm:cxn modelId="{E95DEA5E-2F74-4EDF-A1CF-5DF35FCBDDD1}" type="presParOf" srcId="{1E0B11B9-6BA0-4CF3-BEEF-11575BF39535}" destId="{7BCD8BDC-6EE9-477F-8E27-FC89EF114E89}" srcOrd="1" destOrd="0" presId="urn:microsoft.com/office/officeart/2018/5/layout/IconLeafLabelList"/>
    <dgm:cxn modelId="{E3425088-D35F-4353-813B-A317566A72A9}" type="presParOf" srcId="{1E0B11B9-6BA0-4CF3-BEEF-11575BF39535}" destId="{F74F6597-C4B6-4BF6-B15C-2CC72A88E78E}" srcOrd="2" destOrd="0" presId="urn:microsoft.com/office/officeart/2018/5/layout/IconLeafLabelList"/>
    <dgm:cxn modelId="{C6D2F043-D115-4F52-A450-BA1C7325673C}" type="presParOf" srcId="{F74F6597-C4B6-4BF6-B15C-2CC72A88E78E}" destId="{FE2054D3-31A9-48DE-8275-E4B978364AD9}" srcOrd="0" destOrd="0" presId="urn:microsoft.com/office/officeart/2018/5/layout/IconLeafLabelList"/>
    <dgm:cxn modelId="{D79DA85E-8867-440F-B8B8-C14D2DCD3864}" type="presParOf" srcId="{F74F6597-C4B6-4BF6-B15C-2CC72A88E78E}" destId="{02374D1C-97B8-4B1F-BDED-9B417EA3CFD1}" srcOrd="1" destOrd="0" presId="urn:microsoft.com/office/officeart/2018/5/layout/IconLeafLabelList"/>
    <dgm:cxn modelId="{0C29E9E8-6D3D-4EDC-BA5F-26BA9719DE4C}" type="presParOf" srcId="{F74F6597-C4B6-4BF6-B15C-2CC72A88E78E}" destId="{D190F7BC-9D7F-4024-A974-7D5373A6ADA5}" srcOrd="2" destOrd="0" presId="urn:microsoft.com/office/officeart/2018/5/layout/IconLeafLabelList"/>
    <dgm:cxn modelId="{C0D2195C-1314-43FF-956B-0F8A0F82DBCC}" type="presParOf" srcId="{F74F6597-C4B6-4BF6-B15C-2CC72A88E78E}" destId="{E7093A99-4944-4F26-B229-D509E4563E3D}" srcOrd="3" destOrd="0" presId="urn:microsoft.com/office/officeart/2018/5/layout/IconLeafLabelList"/>
    <dgm:cxn modelId="{9B8FDAC4-7EA1-446B-B2B6-B8FD11CA95C6}" type="presParOf" srcId="{1E0B11B9-6BA0-4CF3-BEEF-11575BF39535}" destId="{EC03BD16-9F75-4204-9158-2B4AB8CD30D1}" srcOrd="3" destOrd="0" presId="urn:microsoft.com/office/officeart/2018/5/layout/IconLeafLabelList"/>
    <dgm:cxn modelId="{B975A634-63A9-437C-956A-C2977E515169}" type="presParOf" srcId="{1E0B11B9-6BA0-4CF3-BEEF-11575BF39535}" destId="{C33A48AE-5A7E-475E-BA08-B4425FE11E74}" srcOrd="4" destOrd="0" presId="urn:microsoft.com/office/officeart/2018/5/layout/IconLeafLabelList"/>
    <dgm:cxn modelId="{788C0B7D-A463-4BAF-AF7A-C1CAD7AC6BE5}" type="presParOf" srcId="{C33A48AE-5A7E-475E-BA08-B4425FE11E74}" destId="{0087BDE4-22E9-4213-97F7-CDA0291A5680}" srcOrd="0" destOrd="0" presId="urn:microsoft.com/office/officeart/2018/5/layout/IconLeafLabelList"/>
    <dgm:cxn modelId="{EB6F13E1-E98F-4D33-9C89-34AA2A20F26D}" type="presParOf" srcId="{C33A48AE-5A7E-475E-BA08-B4425FE11E74}" destId="{73689526-B3A8-4F01-AEF9-63509E2623C3}" srcOrd="1" destOrd="0" presId="urn:microsoft.com/office/officeart/2018/5/layout/IconLeafLabelList"/>
    <dgm:cxn modelId="{9E4F1221-477E-42EF-94E3-DA87690B8246}" type="presParOf" srcId="{C33A48AE-5A7E-475E-BA08-B4425FE11E74}" destId="{20EBB491-C008-4034-89F5-2B9A59C0F12F}" srcOrd="2" destOrd="0" presId="urn:microsoft.com/office/officeart/2018/5/layout/IconLeafLabelList"/>
    <dgm:cxn modelId="{6ED0720A-6240-4E01-8225-BAF3E84248A1}" type="presParOf" srcId="{C33A48AE-5A7E-475E-BA08-B4425FE11E74}" destId="{7DE5DEF1-F3D3-481E-8B54-0F8C63833410}"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42E0A73-41B2-4A78-A701-E85622C50422}"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AFF9E92E-0AB7-479E-89A5-8744D570AD19}">
      <dgm:prSet/>
      <dgm:spPr/>
      <dgm:t>
        <a:bodyPr/>
        <a:lstStyle/>
        <a:p>
          <a:r>
            <a:rPr lang="en-GB" b="1" dirty="0"/>
            <a:t>Motivation</a:t>
          </a:r>
          <a:r>
            <a:rPr lang="en-GB" dirty="0"/>
            <a:t> – next steps, discussions, prodding, encouragement</a:t>
          </a:r>
          <a:endParaRPr lang="en-US" dirty="0"/>
        </a:p>
      </dgm:t>
    </dgm:pt>
    <dgm:pt modelId="{00862787-0590-42EB-839A-2ACFF60C1D1B}" type="parTrans" cxnId="{FEA37179-6488-4B38-82BC-909F822969DE}">
      <dgm:prSet/>
      <dgm:spPr/>
      <dgm:t>
        <a:bodyPr/>
        <a:lstStyle/>
        <a:p>
          <a:endParaRPr lang="en-US"/>
        </a:p>
      </dgm:t>
    </dgm:pt>
    <dgm:pt modelId="{11022814-7AEE-4BEF-8824-08EF02C19B34}" type="sibTrans" cxnId="{FEA37179-6488-4B38-82BC-909F822969DE}">
      <dgm:prSet/>
      <dgm:spPr/>
      <dgm:t>
        <a:bodyPr/>
        <a:lstStyle/>
        <a:p>
          <a:endParaRPr lang="en-US"/>
        </a:p>
      </dgm:t>
    </dgm:pt>
    <dgm:pt modelId="{FEFC31B6-B043-43FA-8BC3-B2FD8B2B4C17}">
      <dgm:prSet/>
      <dgm:spPr/>
      <dgm:t>
        <a:bodyPr/>
        <a:lstStyle/>
        <a:p>
          <a:r>
            <a:rPr lang="en-GB" b="1" dirty="0"/>
            <a:t>Revision</a:t>
          </a:r>
          <a:r>
            <a:rPr lang="en-GB" dirty="0"/>
            <a:t> – know the process, monitor it, get them to show you, help them organise, help them test</a:t>
          </a:r>
          <a:endParaRPr lang="en-US" dirty="0"/>
        </a:p>
      </dgm:t>
    </dgm:pt>
    <dgm:pt modelId="{81E41EE2-227D-4FDF-9C90-1048FC6549F8}" type="parTrans" cxnId="{EC856564-75F1-498B-8A7C-910DBE3DC790}">
      <dgm:prSet/>
      <dgm:spPr/>
      <dgm:t>
        <a:bodyPr/>
        <a:lstStyle/>
        <a:p>
          <a:endParaRPr lang="en-US"/>
        </a:p>
      </dgm:t>
    </dgm:pt>
    <dgm:pt modelId="{843EC587-604F-421B-8FEA-AF58B431A646}" type="sibTrans" cxnId="{EC856564-75F1-498B-8A7C-910DBE3DC790}">
      <dgm:prSet/>
      <dgm:spPr/>
      <dgm:t>
        <a:bodyPr/>
        <a:lstStyle/>
        <a:p>
          <a:endParaRPr lang="en-US"/>
        </a:p>
      </dgm:t>
    </dgm:pt>
    <dgm:pt modelId="{5D99B7EE-2485-4559-B109-9DE72ADB0BE2}">
      <dgm:prSet/>
      <dgm:spPr/>
      <dgm:t>
        <a:bodyPr/>
        <a:lstStyle/>
        <a:p>
          <a:r>
            <a:rPr lang="en-GB" b="1" dirty="0"/>
            <a:t>Support</a:t>
          </a:r>
          <a:r>
            <a:rPr lang="en-GB" dirty="0"/>
            <a:t> – recognise the emotional journey and help them navigate it</a:t>
          </a:r>
          <a:endParaRPr lang="en-US" dirty="0"/>
        </a:p>
      </dgm:t>
    </dgm:pt>
    <dgm:pt modelId="{60A0457F-297C-4EE6-9291-EB146D2B4358}" type="parTrans" cxnId="{D6A8A2A7-91E8-47DF-B9C2-689626EF5494}">
      <dgm:prSet/>
      <dgm:spPr/>
      <dgm:t>
        <a:bodyPr/>
        <a:lstStyle/>
        <a:p>
          <a:endParaRPr lang="en-US"/>
        </a:p>
      </dgm:t>
    </dgm:pt>
    <dgm:pt modelId="{56FA2D4B-8CC7-47C1-82A8-86CDFE5E863B}" type="sibTrans" cxnId="{D6A8A2A7-91E8-47DF-B9C2-689626EF5494}">
      <dgm:prSet/>
      <dgm:spPr/>
      <dgm:t>
        <a:bodyPr/>
        <a:lstStyle/>
        <a:p>
          <a:endParaRPr lang="en-US"/>
        </a:p>
      </dgm:t>
    </dgm:pt>
    <dgm:pt modelId="{867EA558-BCE6-4767-B7E8-E26E23082854}" type="pres">
      <dgm:prSet presAssocID="{342E0A73-41B2-4A78-A701-E85622C50422}" presName="root" presStyleCnt="0">
        <dgm:presLayoutVars>
          <dgm:dir/>
          <dgm:resizeHandles val="exact"/>
        </dgm:presLayoutVars>
      </dgm:prSet>
      <dgm:spPr/>
    </dgm:pt>
    <dgm:pt modelId="{76439FDE-30AA-434B-BBFE-CDA1585E606F}" type="pres">
      <dgm:prSet presAssocID="{AFF9E92E-0AB7-479E-89A5-8744D570AD19}" presName="compNode" presStyleCnt="0"/>
      <dgm:spPr/>
    </dgm:pt>
    <dgm:pt modelId="{FAB22584-B928-4546-912E-93D3D866A941}" type="pres">
      <dgm:prSet presAssocID="{AFF9E92E-0AB7-479E-89A5-8744D570AD19}" presName="bgRect" presStyleLbl="bgShp" presStyleIdx="0" presStyleCnt="3"/>
      <dgm:spPr/>
    </dgm:pt>
    <dgm:pt modelId="{2CD40954-A9C1-4F14-AB8E-49799B12E55A}" type="pres">
      <dgm:prSet presAssocID="{AFF9E92E-0AB7-479E-89A5-8744D570AD1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CB5BA6CD-BBE6-418A-92ED-B4F91CECEEFC}" type="pres">
      <dgm:prSet presAssocID="{AFF9E92E-0AB7-479E-89A5-8744D570AD19}" presName="spaceRect" presStyleCnt="0"/>
      <dgm:spPr/>
    </dgm:pt>
    <dgm:pt modelId="{ECA64F0E-465D-411B-8D8F-02575B931C12}" type="pres">
      <dgm:prSet presAssocID="{AFF9E92E-0AB7-479E-89A5-8744D570AD19}" presName="parTx" presStyleLbl="revTx" presStyleIdx="0" presStyleCnt="3">
        <dgm:presLayoutVars>
          <dgm:chMax val="0"/>
          <dgm:chPref val="0"/>
        </dgm:presLayoutVars>
      </dgm:prSet>
      <dgm:spPr/>
    </dgm:pt>
    <dgm:pt modelId="{A293BD92-5454-49DC-BDF5-3C05865061C9}" type="pres">
      <dgm:prSet presAssocID="{11022814-7AEE-4BEF-8824-08EF02C19B34}" presName="sibTrans" presStyleCnt="0"/>
      <dgm:spPr/>
    </dgm:pt>
    <dgm:pt modelId="{576AC6DC-6A60-4F53-86CA-E7737EDA4D26}" type="pres">
      <dgm:prSet presAssocID="{FEFC31B6-B043-43FA-8BC3-B2FD8B2B4C17}" presName="compNode" presStyleCnt="0"/>
      <dgm:spPr/>
    </dgm:pt>
    <dgm:pt modelId="{3348862A-7092-4ADE-98A2-1215BBCF0E0C}" type="pres">
      <dgm:prSet presAssocID="{FEFC31B6-B043-43FA-8BC3-B2FD8B2B4C17}" presName="bgRect" presStyleLbl="bgShp" presStyleIdx="1" presStyleCnt="3"/>
      <dgm:spPr/>
    </dgm:pt>
    <dgm:pt modelId="{62EBFA28-C105-4EF5-8D46-AF484754633D}" type="pres">
      <dgm:prSet presAssocID="{FEFC31B6-B043-43FA-8BC3-B2FD8B2B4C1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osed Book"/>
        </a:ext>
      </dgm:extLst>
    </dgm:pt>
    <dgm:pt modelId="{92EDD70C-76D8-4637-ACE1-6CB559E8AF8D}" type="pres">
      <dgm:prSet presAssocID="{FEFC31B6-B043-43FA-8BC3-B2FD8B2B4C17}" presName="spaceRect" presStyleCnt="0"/>
      <dgm:spPr/>
    </dgm:pt>
    <dgm:pt modelId="{351AC0F4-DDF0-46F9-A602-09A6FCD47D83}" type="pres">
      <dgm:prSet presAssocID="{FEFC31B6-B043-43FA-8BC3-B2FD8B2B4C17}" presName="parTx" presStyleLbl="revTx" presStyleIdx="1" presStyleCnt="3">
        <dgm:presLayoutVars>
          <dgm:chMax val="0"/>
          <dgm:chPref val="0"/>
        </dgm:presLayoutVars>
      </dgm:prSet>
      <dgm:spPr/>
    </dgm:pt>
    <dgm:pt modelId="{7EACC6CD-04D8-4627-BFB2-2C21EF448AFD}" type="pres">
      <dgm:prSet presAssocID="{843EC587-604F-421B-8FEA-AF58B431A646}" presName="sibTrans" presStyleCnt="0"/>
      <dgm:spPr/>
    </dgm:pt>
    <dgm:pt modelId="{B2405717-C0DE-4573-A41E-C98EFEFFB0DD}" type="pres">
      <dgm:prSet presAssocID="{5D99B7EE-2485-4559-B109-9DE72ADB0BE2}" presName="compNode" presStyleCnt="0"/>
      <dgm:spPr/>
    </dgm:pt>
    <dgm:pt modelId="{CAFBDBA7-7ADC-4563-89C3-91802BF3DA46}" type="pres">
      <dgm:prSet presAssocID="{5D99B7EE-2485-4559-B109-9DE72ADB0BE2}" presName="bgRect" presStyleLbl="bgShp" presStyleIdx="2" presStyleCnt="3"/>
      <dgm:spPr/>
    </dgm:pt>
    <dgm:pt modelId="{ED1E14E9-9F41-434A-A609-73CC3361973A}" type="pres">
      <dgm:prSet presAssocID="{5D99B7EE-2485-4559-B109-9DE72ADB0BE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Social distancing"/>
        </a:ext>
      </dgm:extLst>
    </dgm:pt>
    <dgm:pt modelId="{1CEA88D7-7B1E-4BC9-AC4A-E66F809E9F8D}" type="pres">
      <dgm:prSet presAssocID="{5D99B7EE-2485-4559-B109-9DE72ADB0BE2}" presName="spaceRect" presStyleCnt="0"/>
      <dgm:spPr/>
    </dgm:pt>
    <dgm:pt modelId="{4417ECD4-34B0-4A61-A8CD-400370464491}" type="pres">
      <dgm:prSet presAssocID="{5D99B7EE-2485-4559-B109-9DE72ADB0BE2}" presName="parTx" presStyleLbl="revTx" presStyleIdx="2" presStyleCnt="3">
        <dgm:presLayoutVars>
          <dgm:chMax val="0"/>
          <dgm:chPref val="0"/>
        </dgm:presLayoutVars>
      </dgm:prSet>
      <dgm:spPr/>
    </dgm:pt>
  </dgm:ptLst>
  <dgm:cxnLst>
    <dgm:cxn modelId="{E6305402-3E0B-456B-B44B-016A051257D4}" type="presOf" srcId="{AFF9E92E-0AB7-479E-89A5-8744D570AD19}" destId="{ECA64F0E-465D-411B-8D8F-02575B931C12}" srcOrd="0" destOrd="0" presId="urn:microsoft.com/office/officeart/2018/2/layout/IconVerticalSolidList"/>
    <dgm:cxn modelId="{1D9FE50F-7883-40AC-B386-A1B013C8A8DA}" type="presOf" srcId="{5D99B7EE-2485-4559-B109-9DE72ADB0BE2}" destId="{4417ECD4-34B0-4A61-A8CD-400370464491}" srcOrd="0" destOrd="0" presId="urn:microsoft.com/office/officeart/2018/2/layout/IconVerticalSolidList"/>
    <dgm:cxn modelId="{EC856564-75F1-498B-8A7C-910DBE3DC790}" srcId="{342E0A73-41B2-4A78-A701-E85622C50422}" destId="{FEFC31B6-B043-43FA-8BC3-B2FD8B2B4C17}" srcOrd="1" destOrd="0" parTransId="{81E41EE2-227D-4FDF-9C90-1048FC6549F8}" sibTransId="{843EC587-604F-421B-8FEA-AF58B431A646}"/>
    <dgm:cxn modelId="{FEA37179-6488-4B38-82BC-909F822969DE}" srcId="{342E0A73-41B2-4A78-A701-E85622C50422}" destId="{AFF9E92E-0AB7-479E-89A5-8744D570AD19}" srcOrd="0" destOrd="0" parTransId="{00862787-0590-42EB-839A-2ACFF60C1D1B}" sibTransId="{11022814-7AEE-4BEF-8824-08EF02C19B34}"/>
    <dgm:cxn modelId="{D6A8A2A7-91E8-47DF-B9C2-689626EF5494}" srcId="{342E0A73-41B2-4A78-A701-E85622C50422}" destId="{5D99B7EE-2485-4559-B109-9DE72ADB0BE2}" srcOrd="2" destOrd="0" parTransId="{60A0457F-297C-4EE6-9291-EB146D2B4358}" sibTransId="{56FA2D4B-8CC7-47C1-82A8-86CDFE5E863B}"/>
    <dgm:cxn modelId="{5055AED9-3BA1-4F4E-A1C4-EC0A564D00D1}" type="presOf" srcId="{342E0A73-41B2-4A78-A701-E85622C50422}" destId="{867EA558-BCE6-4767-B7E8-E26E23082854}" srcOrd="0" destOrd="0" presId="urn:microsoft.com/office/officeart/2018/2/layout/IconVerticalSolidList"/>
    <dgm:cxn modelId="{91B6C7EA-C11D-4E85-8647-064C74BADDE6}" type="presOf" srcId="{FEFC31B6-B043-43FA-8BC3-B2FD8B2B4C17}" destId="{351AC0F4-DDF0-46F9-A602-09A6FCD47D83}" srcOrd="0" destOrd="0" presId="urn:microsoft.com/office/officeart/2018/2/layout/IconVerticalSolidList"/>
    <dgm:cxn modelId="{1CF4764B-EC88-498F-8639-D7687095C5E3}" type="presParOf" srcId="{867EA558-BCE6-4767-B7E8-E26E23082854}" destId="{76439FDE-30AA-434B-BBFE-CDA1585E606F}" srcOrd="0" destOrd="0" presId="urn:microsoft.com/office/officeart/2018/2/layout/IconVerticalSolidList"/>
    <dgm:cxn modelId="{696AFDED-71F7-4615-A726-24CE58E7081B}" type="presParOf" srcId="{76439FDE-30AA-434B-BBFE-CDA1585E606F}" destId="{FAB22584-B928-4546-912E-93D3D866A941}" srcOrd="0" destOrd="0" presId="urn:microsoft.com/office/officeart/2018/2/layout/IconVerticalSolidList"/>
    <dgm:cxn modelId="{EEE399B0-6090-46D0-BD73-33888290CD80}" type="presParOf" srcId="{76439FDE-30AA-434B-BBFE-CDA1585E606F}" destId="{2CD40954-A9C1-4F14-AB8E-49799B12E55A}" srcOrd="1" destOrd="0" presId="urn:microsoft.com/office/officeart/2018/2/layout/IconVerticalSolidList"/>
    <dgm:cxn modelId="{0D776811-6642-43FB-84F4-7E4ACE5DA16E}" type="presParOf" srcId="{76439FDE-30AA-434B-BBFE-CDA1585E606F}" destId="{CB5BA6CD-BBE6-418A-92ED-B4F91CECEEFC}" srcOrd="2" destOrd="0" presId="urn:microsoft.com/office/officeart/2018/2/layout/IconVerticalSolidList"/>
    <dgm:cxn modelId="{67BF73E8-2AAA-49CC-9E44-CA985DF26125}" type="presParOf" srcId="{76439FDE-30AA-434B-BBFE-CDA1585E606F}" destId="{ECA64F0E-465D-411B-8D8F-02575B931C12}" srcOrd="3" destOrd="0" presId="urn:microsoft.com/office/officeart/2018/2/layout/IconVerticalSolidList"/>
    <dgm:cxn modelId="{4D206E3E-F9BB-4D65-8D63-EFF1C4117CFE}" type="presParOf" srcId="{867EA558-BCE6-4767-B7E8-E26E23082854}" destId="{A293BD92-5454-49DC-BDF5-3C05865061C9}" srcOrd="1" destOrd="0" presId="urn:microsoft.com/office/officeart/2018/2/layout/IconVerticalSolidList"/>
    <dgm:cxn modelId="{1AE192CF-74D8-4D91-AC72-9FD7C8D1CA44}" type="presParOf" srcId="{867EA558-BCE6-4767-B7E8-E26E23082854}" destId="{576AC6DC-6A60-4F53-86CA-E7737EDA4D26}" srcOrd="2" destOrd="0" presId="urn:microsoft.com/office/officeart/2018/2/layout/IconVerticalSolidList"/>
    <dgm:cxn modelId="{7202157F-C58D-42C6-A819-96CC56631327}" type="presParOf" srcId="{576AC6DC-6A60-4F53-86CA-E7737EDA4D26}" destId="{3348862A-7092-4ADE-98A2-1215BBCF0E0C}" srcOrd="0" destOrd="0" presId="urn:microsoft.com/office/officeart/2018/2/layout/IconVerticalSolidList"/>
    <dgm:cxn modelId="{91C09B88-250A-48D7-B2CE-F16D7B59B8A4}" type="presParOf" srcId="{576AC6DC-6A60-4F53-86CA-E7737EDA4D26}" destId="{62EBFA28-C105-4EF5-8D46-AF484754633D}" srcOrd="1" destOrd="0" presId="urn:microsoft.com/office/officeart/2018/2/layout/IconVerticalSolidList"/>
    <dgm:cxn modelId="{28E3A194-A883-4D17-ADC4-FB73DB6604B8}" type="presParOf" srcId="{576AC6DC-6A60-4F53-86CA-E7737EDA4D26}" destId="{92EDD70C-76D8-4637-ACE1-6CB559E8AF8D}" srcOrd="2" destOrd="0" presId="urn:microsoft.com/office/officeart/2018/2/layout/IconVerticalSolidList"/>
    <dgm:cxn modelId="{D3E5538A-EBAC-4AF2-AFF9-A52D137CC569}" type="presParOf" srcId="{576AC6DC-6A60-4F53-86CA-E7737EDA4D26}" destId="{351AC0F4-DDF0-46F9-A602-09A6FCD47D83}" srcOrd="3" destOrd="0" presId="urn:microsoft.com/office/officeart/2018/2/layout/IconVerticalSolidList"/>
    <dgm:cxn modelId="{09052A30-317B-40FC-8179-5121F8F1DE6F}" type="presParOf" srcId="{867EA558-BCE6-4767-B7E8-E26E23082854}" destId="{7EACC6CD-04D8-4627-BFB2-2C21EF448AFD}" srcOrd="3" destOrd="0" presId="urn:microsoft.com/office/officeart/2018/2/layout/IconVerticalSolidList"/>
    <dgm:cxn modelId="{E6D0B9A2-5F8B-42F6-BA4A-885C79572DCE}" type="presParOf" srcId="{867EA558-BCE6-4767-B7E8-E26E23082854}" destId="{B2405717-C0DE-4573-A41E-C98EFEFFB0DD}" srcOrd="4" destOrd="0" presId="urn:microsoft.com/office/officeart/2018/2/layout/IconVerticalSolidList"/>
    <dgm:cxn modelId="{3074BB64-9837-4F17-A4B2-7A282CA439FA}" type="presParOf" srcId="{B2405717-C0DE-4573-A41E-C98EFEFFB0DD}" destId="{CAFBDBA7-7ADC-4563-89C3-91802BF3DA46}" srcOrd="0" destOrd="0" presId="urn:microsoft.com/office/officeart/2018/2/layout/IconVerticalSolidList"/>
    <dgm:cxn modelId="{941C86B3-E962-4CAD-8646-61BCB416F5EB}" type="presParOf" srcId="{B2405717-C0DE-4573-A41E-C98EFEFFB0DD}" destId="{ED1E14E9-9F41-434A-A609-73CC3361973A}" srcOrd="1" destOrd="0" presId="urn:microsoft.com/office/officeart/2018/2/layout/IconVerticalSolidList"/>
    <dgm:cxn modelId="{BD278493-16DD-4316-9716-413441EF7D13}" type="presParOf" srcId="{B2405717-C0DE-4573-A41E-C98EFEFFB0DD}" destId="{1CEA88D7-7B1E-4BC9-AC4A-E66F809E9F8D}" srcOrd="2" destOrd="0" presId="urn:microsoft.com/office/officeart/2018/2/layout/IconVerticalSolidList"/>
    <dgm:cxn modelId="{B15E0DCF-0CDC-4FB3-9CB5-5AA700DF264D}" type="presParOf" srcId="{B2405717-C0DE-4573-A41E-C98EFEFFB0DD}" destId="{4417ECD4-34B0-4A61-A8CD-40037046449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1659DA-03B2-4DF9-A714-65D2ECCA9098}">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8464A4-724B-4E78-A05C-01BEE3C6DE09}">
      <dsp:nvSpPr>
        <dsp:cNvPr id="0" name=""/>
        <dsp:cNvSpPr/>
      </dsp:nvSpPr>
      <dsp:spPr>
        <a:xfrm>
          <a:off x="0" y="2703"/>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GB" sz="4100" kern="1200" dirty="0"/>
            <a:t>Good outcomes for students</a:t>
          </a:r>
          <a:endParaRPr lang="en-US" sz="4100" kern="1200" dirty="0"/>
        </a:p>
      </dsp:txBody>
      <dsp:txXfrm>
        <a:off x="0" y="2703"/>
        <a:ext cx="6900512" cy="1843578"/>
      </dsp:txXfrm>
    </dsp:sp>
    <dsp:sp modelId="{5347E267-0551-4AED-AD94-1B089F902754}">
      <dsp:nvSpPr>
        <dsp:cNvPr id="0" name=""/>
        <dsp:cNvSpPr/>
      </dsp:nvSpPr>
      <dsp:spPr>
        <a:xfrm>
          <a:off x="0" y="1846281"/>
          <a:ext cx="6900512"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EFAAD4-3420-4BCA-8939-EAD2C2C68B02}">
      <dsp:nvSpPr>
        <dsp:cNvPr id="0" name=""/>
        <dsp:cNvSpPr/>
      </dsp:nvSpPr>
      <dsp:spPr>
        <a:xfrm>
          <a:off x="0" y="1846281"/>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GB" sz="4100" kern="1200" dirty="0"/>
            <a:t>Projected very high progress figure – well above the average</a:t>
          </a:r>
          <a:endParaRPr lang="en-US" sz="4100" kern="1200" dirty="0"/>
        </a:p>
      </dsp:txBody>
      <dsp:txXfrm>
        <a:off x="0" y="1846281"/>
        <a:ext cx="6900512" cy="1843578"/>
      </dsp:txXfrm>
    </dsp:sp>
    <dsp:sp modelId="{3BD9EC8B-0D6B-4180-A7DF-3C8A729D31C8}">
      <dsp:nvSpPr>
        <dsp:cNvPr id="0" name=""/>
        <dsp:cNvSpPr/>
      </dsp:nvSpPr>
      <dsp:spPr>
        <a:xfrm>
          <a:off x="0" y="3689859"/>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CA8584-9993-4A05-BA5A-6DC7ED3C330B}">
      <dsp:nvSpPr>
        <dsp:cNvPr id="0" name=""/>
        <dsp:cNvSpPr/>
      </dsp:nvSpPr>
      <dsp:spPr>
        <a:xfrm>
          <a:off x="0" y="3689859"/>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GB" sz="4100" kern="1200"/>
            <a:t>A8 figure high against local and national figures</a:t>
          </a:r>
          <a:endParaRPr lang="en-US" sz="4100" kern="1200"/>
        </a:p>
      </dsp:txBody>
      <dsp:txXfrm>
        <a:off x="0" y="3689859"/>
        <a:ext cx="6900512" cy="18435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49A441-567C-45D5-8B5D-739E1DAC2554}">
      <dsp:nvSpPr>
        <dsp:cNvPr id="0" name=""/>
        <dsp:cNvSpPr/>
      </dsp:nvSpPr>
      <dsp:spPr>
        <a:xfrm>
          <a:off x="718664" y="202202"/>
          <a:ext cx="1955812" cy="1955812"/>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1C3D98-2D52-4975-B8EB-605F1AA879AA}">
      <dsp:nvSpPr>
        <dsp:cNvPr id="0" name=""/>
        <dsp:cNvSpPr/>
      </dsp:nvSpPr>
      <dsp:spPr>
        <a:xfrm>
          <a:off x="1135476" y="619014"/>
          <a:ext cx="1122187" cy="1122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DF8B962-39D4-4CD3-9691-4495EB78CBAD}">
      <dsp:nvSpPr>
        <dsp:cNvPr id="0" name=""/>
        <dsp:cNvSpPr/>
      </dsp:nvSpPr>
      <dsp:spPr>
        <a:xfrm>
          <a:off x="93445" y="27672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66850">
            <a:lnSpc>
              <a:spcPct val="90000"/>
            </a:lnSpc>
            <a:spcBef>
              <a:spcPct val="0"/>
            </a:spcBef>
            <a:spcAft>
              <a:spcPct val="35000"/>
            </a:spcAft>
            <a:buNone/>
            <a:defRPr cap="all"/>
          </a:pPr>
          <a:r>
            <a:rPr lang="en-GB" sz="3300" kern="1200"/>
            <a:t>Purpose</a:t>
          </a:r>
          <a:endParaRPr lang="en-US" sz="3300" kern="1200"/>
        </a:p>
      </dsp:txBody>
      <dsp:txXfrm>
        <a:off x="93445" y="2767202"/>
        <a:ext cx="3206250" cy="720000"/>
      </dsp:txXfrm>
    </dsp:sp>
    <dsp:sp modelId="{FE2054D3-31A9-48DE-8275-E4B978364AD9}">
      <dsp:nvSpPr>
        <dsp:cNvPr id="0" name=""/>
        <dsp:cNvSpPr/>
      </dsp:nvSpPr>
      <dsp:spPr>
        <a:xfrm>
          <a:off x="4486008" y="202202"/>
          <a:ext cx="1955812" cy="1955812"/>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374D1C-97B8-4B1F-BDED-9B417EA3CFD1}">
      <dsp:nvSpPr>
        <dsp:cNvPr id="0" name=""/>
        <dsp:cNvSpPr/>
      </dsp:nvSpPr>
      <dsp:spPr>
        <a:xfrm>
          <a:off x="4902820" y="619014"/>
          <a:ext cx="1122187" cy="1122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7093A99-4944-4F26-B229-D509E4563E3D}">
      <dsp:nvSpPr>
        <dsp:cNvPr id="0" name=""/>
        <dsp:cNvSpPr/>
      </dsp:nvSpPr>
      <dsp:spPr>
        <a:xfrm>
          <a:off x="3860789" y="27672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66850">
            <a:lnSpc>
              <a:spcPct val="90000"/>
            </a:lnSpc>
            <a:spcBef>
              <a:spcPct val="0"/>
            </a:spcBef>
            <a:spcAft>
              <a:spcPct val="35000"/>
            </a:spcAft>
            <a:buNone/>
            <a:defRPr cap="all"/>
          </a:pPr>
          <a:r>
            <a:rPr lang="en-GB" sz="3300" kern="1200"/>
            <a:t>In practice</a:t>
          </a:r>
          <a:endParaRPr lang="en-US" sz="3300" kern="1200"/>
        </a:p>
      </dsp:txBody>
      <dsp:txXfrm>
        <a:off x="3860789" y="2767202"/>
        <a:ext cx="3206250" cy="720000"/>
      </dsp:txXfrm>
    </dsp:sp>
    <dsp:sp modelId="{0087BDE4-22E9-4213-97F7-CDA0291A5680}">
      <dsp:nvSpPr>
        <dsp:cNvPr id="0" name=""/>
        <dsp:cNvSpPr/>
      </dsp:nvSpPr>
      <dsp:spPr>
        <a:xfrm>
          <a:off x="8253352" y="202202"/>
          <a:ext cx="1955812" cy="1955812"/>
        </a:xfrm>
        <a:prstGeom prst="round2DiagRect">
          <a:avLst>
            <a:gd name="adj1" fmla="val 29727"/>
            <a:gd name="adj2" fmla="val 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689526-B3A8-4F01-AEF9-63509E2623C3}">
      <dsp:nvSpPr>
        <dsp:cNvPr id="0" name=""/>
        <dsp:cNvSpPr/>
      </dsp:nvSpPr>
      <dsp:spPr>
        <a:xfrm>
          <a:off x="8670164" y="619014"/>
          <a:ext cx="1122187" cy="1122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DE5DEF1-F3D3-481E-8B54-0F8C63833410}">
      <dsp:nvSpPr>
        <dsp:cNvPr id="0" name=""/>
        <dsp:cNvSpPr/>
      </dsp:nvSpPr>
      <dsp:spPr>
        <a:xfrm>
          <a:off x="7628133" y="27672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66850">
            <a:lnSpc>
              <a:spcPct val="90000"/>
            </a:lnSpc>
            <a:spcBef>
              <a:spcPct val="0"/>
            </a:spcBef>
            <a:spcAft>
              <a:spcPct val="35000"/>
            </a:spcAft>
            <a:buNone/>
            <a:defRPr cap="all"/>
          </a:pPr>
          <a:r>
            <a:rPr lang="en-GB" sz="3300" kern="1200"/>
            <a:t>Who to contact</a:t>
          </a:r>
          <a:endParaRPr lang="en-US" sz="3300" kern="1200"/>
        </a:p>
      </dsp:txBody>
      <dsp:txXfrm>
        <a:off x="7628133" y="2767202"/>
        <a:ext cx="320625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B22584-B928-4546-912E-93D3D866A941}">
      <dsp:nvSpPr>
        <dsp:cNvPr id="0" name=""/>
        <dsp:cNvSpPr/>
      </dsp:nvSpPr>
      <dsp:spPr>
        <a:xfrm>
          <a:off x="0" y="552"/>
          <a:ext cx="10972800" cy="129281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D40954-A9C1-4F14-AB8E-49799B12E55A}">
      <dsp:nvSpPr>
        <dsp:cNvPr id="0" name=""/>
        <dsp:cNvSpPr/>
      </dsp:nvSpPr>
      <dsp:spPr>
        <a:xfrm>
          <a:off x="391077" y="291436"/>
          <a:ext cx="711049" cy="7110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CA64F0E-465D-411B-8D8F-02575B931C12}">
      <dsp:nvSpPr>
        <dsp:cNvPr id="0" name=""/>
        <dsp:cNvSpPr/>
      </dsp:nvSpPr>
      <dsp:spPr>
        <a:xfrm>
          <a:off x="1493203" y="552"/>
          <a:ext cx="9479596"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1111250">
            <a:lnSpc>
              <a:spcPct val="90000"/>
            </a:lnSpc>
            <a:spcBef>
              <a:spcPct val="0"/>
            </a:spcBef>
            <a:spcAft>
              <a:spcPct val="35000"/>
            </a:spcAft>
            <a:buNone/>
          </a:pPr>
          <a:r>
            <a:rPr lang="en-GB" sz="2500" b="1" kern="1200" dirty="0"/>
            <a:t>Motivation</a:t>
          </a:r>
          <a:r>
            <a:rPr lang="en-GB" sz="2500" kern="1200" dirty="0"/>
            <a:t> – next steps, discussions, prodding, encouragement</a:t>
          </a:r>
          <a:endParaRPr lang="en-US" sz="2500" kern="1200" dirty="0"/>
        </a:p>
      </dsp:txBody>
      <dsp:txXfrm>
        <a:off x="1493203" y="552"/>
        <a:ext cx="9479596" cy="1292816"/>
      </dsp:txXfrm>
    </dsp:sp>
    <dsp:sp modelId="{3348862A-7092-4ADE-98A2-1215BBCF0E0C}">
      <dsp:nvSpPr>
        <dsp:cNvPr id="0" name=""/>
        <dsp:cNvSpPr/>
      </dsp:nvSpPr>
      <dsp:spPr>
        <a:xfrm>
          <a:off x="0" y="1616573"/>
          <a:ext cx="10972800" cy="129281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EBFA28-C105-4EF5-8D46-AF484754633D}">
      <dsp:nvSpPr>
        <dsp:cNvPr id="0" name=""/>
        <dsp:cNvSpPr/>
      </dsp:nvSpPr>
      <dsp:spPr>
        <a:xfrm>
          <a:off x="391077" y="1907456"/>
          <a:ext cx="711049" cy="7110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51AC0F4-DDF0-46F9-A602-09A6FCD47D83}">
      <dsp:nvSpPr>
        <dsp:cNvPr id="0" name=""/>
        <dsp:cNvSpPr/>
      </dsp:nvSpPr>
      <dsp:spPr>
        <a:xfrm>
          <a:off x="1493203" y="1616573"/>
          <a:ext cx="9479596"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1111250">
            <a:lnSpc>
              <a:spcPct val="90000"/>
            </a:lnSpc>
            <a:spcBef>
              <a:spcPct val="0"/>
            </a:spcBef>
            <a:spcAft>
              <a:spcPct val="35000"/>
            </a:spcAft>
            <a:buNone/>
          </a:pPr>
          <a:r>
            <a:rPr lang="en-GB" sz="2500" b="1" kern="1200" dirty="0"/>
            <a:t>Revision</a:t>
          </a:r>
          <a:r>
            <a:rPr lang="en-GB" sz="2500" kern="1200" dirty="0"/>
            <a:t> – know the process, monitor it, get them to show you, help them organise, help them test</a:t>
          </a:r>
          <a:endParaRPr lang="en-US" sz="2500" kern="1200" dirty="0"/>
        </a:p>
      </dsp:txBody>
      <dsp:txXfrm>
        <a:off x="1493203" y="1616573"/>
        <a:ext cx="9479596" cy="1292816"/>
      </dsp:txXfrm>
    </dsp:sp>
    <dsp:sp modelId="{CAFBDBA7-7ADC-4563-89C3-91802BF3DA46}">
      <dsp:nvSpPr>
        <dsp:cNvPr id="0" name=""/>
        <dsp:cNvSpPr/>
      </dsp:nvSpPr>
      <dsp:spPr>
        <a:xfrm>
          <a:off x="0" y="3232593"/>
          <a:ext cx="10972800" cy="129281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1E14E9-9F41-434A-A609-73CC3361973A}">
      <dsp:nvSpPr>
        <dsp:cNvPr id="0" name=""/>
        <dsp:cNvSpPr/>
      </dsp:nvSpPr>
      <dsp:spPr>
        <a:xfrm>
          <a:off x="391077" y="3523477"/>
          <a:ext cx="711049" cy="7110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417ECD4-34B0-4A61-A8CD-400370464491}">
      <dsp:nvSpPr>
        <dsp:cNvPr id="0" name=""/>
        <dsp:cNvSpPr/>
      </dsp:nvSpPr>
      <dsp:spPr>
        <a:xfrm>
          <a:off x="1493203" y="3232593"/>
          <a:ext cx="9479596"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1111250">
            <a:lnSpc>
              <a:spcPct val="90000"/>
            </a:lnSpc>
            <a:spcBef>
              <a:spcPct val="0"/>
            </a:spcBef>
            <a:spcAft>
              <a:spcPct val="35000"/>
            </a:spcAft>
            <a:buNone/>
          </a:pPr>
          <a:r>
            <a:rPr lang="en-GB" sz="2500" b="1" kern="1200" dirty="0"/>
            <a:t>Support</a:t>
          </a:r>
          <a:r>
            <a:rPr lang="en-GB" sz="2500" kern="1200" dirty="0"/>
            <a:t> – recognise the emotional journey and help them navigate it</a:t>
          </a:r>
          <a:endParaRPr lang="en-US" sz="2500" kern="1200" dirty="0"/>
        </a:p>
      </dsp:txBody>
      <dsp:txXfrm>
        <a:off x="1493203" y="3232593"/>
        <a:ext cx="9479596" cy="129281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AED385-0974-4E71-BCD3-8F34B7A68300}" type="datetimeFigureOut">
              <a:rPr lang="en-GB" smtClean="0"/>
              <a:t>08/09/2025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9FBBC2-03A5-43F4-8A3A-719F484B708F}" type="slidenum">
              <a:rPr lang="en-GB" smtClean="0"/>
              <a:t>‹#›</a:t>
            </a:fld>
            <a:endParaRPr lang="en-GB"/>
          </a:p>
        </p:txBody>
      </p:sp>
    </p:spTree>
    <p:extLst>
      <p:ext uri="{BB962C8B-B14F-4D97-AF65-F5344CB8AC3E}">
        <p14:creationId xmlns:p14="http://schemas.microsoft.com/office/powerpoint/2010/main" val="1965726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98498A-6A7C-452A-BB82-00B254CF74EC}" type="slidenum">
              <a:rPr lang="en-GB" smtClean="0"/>
              <a:t>1</a:t>
            </a:fld>
            <a:endParaRPr lang="en-GB"/>
          </a:p>
        </p:txBody>
      </p:sp>
    </p:spTree>
    <p:extLst>
      <p:ext uri="{BB962C8B-B14F-4D97-AF65-F5344CB8AC3E}">
        <p14:creationId xmlns:p14="http://schemas.microsoft.com/office/powerpoint/2010/main" val="3617855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0BF1848-E169-498F-AD57-AB0C236158C0}" type="slidenum">
              <a:rPr lang="en-GB" smtClean="0"/>
              <a:t>10</a:t>
            </a:fld>
            <a:endParaRPr lang="en-GB"/>
          </a:p>
        </p:txBody>
      </p:sp>
    </p:spTree>
    <p:extLst>
      <p:ext uri="{BB962C8B-B14F-4D97-AF65-F5344CB8AC3E}">
        <p14:creationId xmlns:p14="http://schemas.microsoft.com/office/powerpoint/2010/main" val="1475822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0BF1848-E169-498F-AD57-AB0C236158C0}" type="slidenum">
              <a:rPr lang="en-GB" smtClean="0"/>
              <a:t>11</a:t>
            </a:fld>
            <a:endParaRPr lang="en-GB"/>
          </a:p>
        </p:txBody>
      </p:sp>
    </p:spTree>
    <p:extLst>
      <p:ext uri="{BB962C8B-B14F-4D97-AF65-F5344CB8AC3E}">
        <p14:creationId xmlns:p14="http://schemas.microsoft.com/office/powerpoint/2010/main" val="1351362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 new head of year</a:t>
            </a:r>
          </a:p>
        </p:txBody>
      </p:sp>
      <p:sp>
        <p:nvSpPr>
          <p:cNvPr id="4" name="Slide Number Placeholder 3"/>
          <p:cNvSpPr>
            <a:spLocks noGrp="1"/>
          </p:cNvSpPr>
          <p:nvPr>
            <p:ph type="sldNum" sz="quarter" idx="5"/>
          </p:nvPr>
        </p:nvSpPr>
        <p:spPr/>
        <p:txBody>
          <a:bodyPr/>
          <a:lstStyle/>
          <a:p>
            <a:fld id="{A998498A-6A7C-452A-BB82-00B254CF74EC}" type="slidenum">
              <a:rPr lang="en-GB" smtClean="0"/>
              <a:t>12</a:t>
            </a:fld>
            <a:endParaRPr lang="en-GB"/>
          </a:p>
        </p:txBody>
      </p:sp>
    </p:spTree>
    <p:extLst>
      <p:ext uri="{BB962C8B-B14F-4D97-AF65-F5344CB8AC3E}">
        <p14:creationId xmlns:p14="http://schemas.microsoft.com/office/powerpoint/2010/main" val="2028790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whistlestop recap from last year!</a:t>
            </a:r>
          </a:p>
        </p:txBody>
      </p:sp>
      <p:sp>
        <p:nvSpPr>
          <p:cNvPr id="4" name="Slide Number Placeholder 3"/>
          <p:cNvSpPr>
            <a:spLocks noGrp="1"/>
          </p:cNvSpPr>
          <p:nvPr>
            <p:ph type="sldNum" sz="quarter" idx="5"/>
          </p:nvPr>
        </p:nvSpPr>
        <p:spPr/>
        <p:txBody>
          <a:bodyPr/>
          <a:lstStyle/>
          <a:p>
            <a:fld id="{A998498A-6A7C-452A-BB82-00B254CF74EC}" type="slidenum">
              <a:rPr lang="en-GB" smtClean="0"/>
              <a:t>13</a:t>
            </a:fld>
            <a:endParaRPr lang="en-GB"/>
          </a:p>
        </p:txBody>
      </p:sp>
    </p:spTree>
    <p:extLst>
      <p:ext uri="{BB962C8B-B14F-4D97-AF65-F5344CB8AC3E}">
        <p14:creationId xmlns:p14="http://schemas.microsoft.com/office/powerpoint/2010/main" val="7655920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 key things</a:t>
            </a:r>
          </a:p>
        </p:txBody>
      </p:sp>
      <p:sp>
        <p:nvSpPr>
          <p:cNvPr id="4" name="Slide Number Placeholder 3"/>
          <p:cNvSpPr>
            <a:spLocks noGrp="1"/>
          </p:cNvSpPr>
          <p:nvPr>
            <p:ph type="sldNum" sz="quarter" idx="5"/>
          </p:nvPr>
        </p:nvSpPr>
        <p:spPr/>
        <p:txBody>
          <a:bodyPr/>
          <a:lstStyle/>
          <a:p>
            <a:fld id="{B29FBBC2-03A5-43F4-8A3A-719F484B708F}" type="slidenum">
              <a:rPr lang="en-GB" smtClean="0"/>
              <a:t>14</a:t>
            </a:fld>
            <a:endParaRPr lang="en-GB"/>
          </a:p>
        </p:txBody>
      </p:sp>
    </p:spTree>
    <p:extLst>
      <p:ext uri="{BB962C8B-B14F-4D97-AF65-F5344CB8AC3E}">
        <p14:creationId xmlns:p14="http://schemas.microsoft.com/office/powerpoint/2010/main" val="25056170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Help students to have the correct attitude:</a:t>
            </a:r>
          </a:p>
          <a:p>
            <a:r>
              <a:rPr lang="en-GB" dirty="0"/>
              <a:t>Don’t give up, accept and learn from failure, keep going and do the work from now</a:t>
            </a:r>
          </a:p>
          <a:p>
            <a:r>
              <a:rPr lang="en-GB" dirty="0"/>
              <a:t>At GCSE attitude definitely trumps ability (by the end of the course!)</a:t>
            </a:r>
          </a:p>
        </p:txBody>
      </p:sp>
      <p:sp>
        <p:nvSpPr>
          <p:cNvPr id="4" name="Slide Number Placeholder 3"/>
          <p:cNvSpPr>
            <a:spLocks noGrp="1"/>
          </p:cNvSpPr>
          <p:nvPr>
            <p:ph type="sldNum" sz="quarter" idx="5"/>
          </p:nvPr>
        </p:nvSpPr>
        <p:spPr/>
        <p:txBody>
          <a:bodyPr/>
          <a:lstStyle/>
          <a:p>
            <a:fld id="{A998498A-6A7C-452A-BB82-00B254CF74EC}" type="slidenum">
              <a:rPr lang="en-GB" smtClean="0"/>
              <a:t>15</a:t>
            </a:fld>
            <a:endParaRPr lang="en-GB"/>
          </a:p>
        </p:txBody>
      </p:sp>
    </p:spTree>
    <p:extLst>
      <p:ext uri="{BB962C8B-B14F-4D97-AF65-F5344CB8AC3E}">
        <p14:creationId xmlns:p14="http://schemas.microsoft.com/office/powerpoint/2010/main" val="3729698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Every day makes a difference – encourage them to be in as much as possible. There is a KS4 team they have access to where subjects place revision resources and lesson resources (on next slide) and the subject PPTs on the website give info about resources to use for revision for example</a:t>
            </a:r>
          </a:p>
        </p:txBody>
      </p:sp>
      <p:sp>
        <p:nvSpPr>
          <p:cNvPr id="4" name="Slide Number Placeholder 3"/>
          <p:cNvSpPr>
            <a:spLocks noGrp="1"/>
          </p:cNvSpPr>
          <p:nvPr>
            <p:ph type="sldNum" sz="quarter" idx="5"/>
          </p:nvPr>
        </p:nvSpPr>
        <p:spPr/>
        <p:txBody>
          <a:bodyPr/>
          <a:lstStyle/>
          <a:p>
            <a:fld id="{A998498A-6A7C-452A-BB82-00B254CF74EC}" type="slidenum">
              <a:rPr lang="en-GB" smtClean="0"/>
              <a:t>16</a:t>
            </a:fld>
            <a:endParaRPr lang="en-GB"/>
          </a:p>
        </p:txBody>
      </p:sp>
    </p:spTree>
    <p:extLst>
      <p:ext uri="{BB962C8B-B14F-4D97-AF65-F5344CB8AC3E}">
        <p14:creationId xmlns:p14="http://schemas.microsoft.com/office/powerpoint/2010/main" val="20914211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really what separates success from average or disappointing!</a:t>
            </a:r>
          </a:p>
        </p:txBody>
      </p:sp>
      <p:sp>
        <p:nvSpPr>
          <p:cNvPr id="4" name="Slide Number Placeholder 3"/>
          <p:cNvSpPr>
            <a:spLocks noGrp="1"/>
          </p:cNvSpPr>
          <p:nvPr>
            <p:ph type="sldNum" sz="quarter" idx="5"/>
          </p:nvPr>
        </p:nvSpPr>
        <p:spPr/>
        <p:txBody>
          <a:bodyPr/>
          <a:lstStyle/>
          <a:p>
            <a:fld id="{A998498A-6A7C-452A-BB82-00B254CF74EC}" type="slidenum">
              <a:rPr lang="en-GB" smtClean="0"/>
              <a:t>17</a:t>
            </a:fld>
            <a:endParaRPr lang="en-GB"/>
          </a:p>
        </p:txBody>
      </p:sp>
    </p:spTree>
    <p:extLst>
      <p:ext uri="{BB962C8B-B14F-4D97-AF65-F5344CB8AC3E}">
        <p14:creationId xmlns:p14="http://schemas.microsoft.com/office/powerpoint/2010/main" val="404737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Maybe no. 1 tip is start now by using a revision timetable – doesn’t have to be loads at this point – but starting a bit now and increasing up to the mocks in November will really help confidence and attainment</a:t>
            </a:r>
          </a:p>
        </p:txBody>
      </p:sp>
      <p:sp>
        <p:nvSpPr>
          <p:cNvPr id="4" name="Slide Number Placeholder 3"/>
          <p:cNvSpPr>
            <a:spLocks noGrp="1"/>
          </p:cNvSpPr>
          <p:nvPr>
            <p:ph type="sldNum" sz="quarter" idx="5"/>
          </p:nvPr>
        </p:nvSpPr>
        <p:spPr/>
        <p:txBody>
          <a:bodyPr/>
          <a:lstStyle/>
          <a:p>
            <a:fld id="{B29FBBC2-03A5-43F4-8A3A-719F484B708F}" type="slidenum">
              <a:rPr lang="en-GB" smtClean="0"/>
              <a:t>18</a:t>
            </a:fld>
            <a:endParaRPr lang="en-GB"/>
          </a:p>
        </p:txBody>
      </p:sp>
    </p:spTree>
    <p:extLst>
      <p:ext uri="{BB962C8B-B14F-4D97-AF65-F5344CB8AC3E}">
        <p14:creationId xmlns:p14="http://schemas.microsoft.com/office/powerpoint/2010/main" val="15005928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98498A-6A7C-452A-BB82-00B254CF74EC}" type="slidenum">
              <a:rPr lang="en-GB" smtClean="0"/>
              <a:t>20</a:t>
            </a:fld>
            <a:endParaRPr lang="en-GB"/>
          </a:p>
        </p:txBody>
      </p:sp>
    </p:spTree>
    <p:extLst>
      <p:ext uri="{BB962C8B-B14F-4D97-AF65-F5344CB8AC3E}">
        <p14:creationId xmlns:p14="http://schemas.microsoft.com/office/powerpoint/2010/main" val="2841013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First of all a reminder – the emotional temperature is likely to kick up as the exams become closer and more present. </a:t>
            </a:r>
          </a:p>
        </p:txBody>
      </p:sp>
      <p:sp>
        <p:nvSpPr>
          <p:cNvPr id="4" name="Slide Number Placeholder 3"/>
          <p:cNvSpPr>
            <a:spLocks noGrp="1"/>
          </p:cNvSpPr>
          <p:nvPr>
            <p:ph type="sldNum" sz="quarter" idx="5"/>
          </p:nvPr>
        </p:nvSpPr>
        <p:spPr/>
        <p:txBody>
          <a:bodyPr/>
          <a:lstStyle/>
          <a:p>
            <a:fld id="{A998498A-6A7C-452A-BB82-00B254CF74EC}" type="slidenum">
              <a:rPr lang="en-GB" smtClean="0"/>
              <a:t>2</a:t>
            </a:fld>
            <a:endParaRPr lang="en-GB"/>
          </a:p>
        </p:txBody>
      </p:sp>
    </p:spTree>
    <p:extLst>
      <p:ext uri="{BB962C8B-B14F-4D97-AF65-F5344CB8AC3E}">
        <p14:creationId xmlns:p14="http://schemas.microsoft.com/office/powerpoint/2010/main" val="393629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fear, guilt, paralysis is likely to hit – before mocks, after mocks … - we need to be supporting them to recognise it is normal to feel like this and that they will get through it by looking at the big picture and going step by step.</a:t>
            </a:r>
          </a:p>
          <a:p>
            <a:r>
              <a:rPr lang="en-GB" dirty="0"/>
              <a:t>Getting prepared now may mean there is less chance of complete paralysis later</a:t>
            </a:r>
          </a:p>
        </p:txBody>
      </p:sp>
      <p:sp>
        <p:nvSpPr>
          <p:cNvPr id="4" name="Slide Number Placeholder 3"/>
          <p:cNvSpPr>
            <a:spLocks noGrp="1"/>
          </p:cNvSpPr>
          <p:nvPr>
            <p:ph type="sldNum" sz="quarter" idx="10"/>
          </p:nvPr>
        </p:nvSpPr>
        <p:spPr/>
        <p:txBody>
          <a:bodyPr/>
          <a:lstStyle/>
          <a:p>
            <a:fld id="{EEC03A06-8BCE-4909-83C8-08679076964E}" type="slidenum">
              <a:rPr lang="en-GB" smtClean="0"/>
              <a:t>3</a:t>
            </a:fld>
            <a:endParaRPr lang="en-GB"/>
          </a:p>
        </p:txBody>
      </p:sp>
    </p:spTree>
    <p:extLst>
      <p:ext uri="{BB962C8B-B14F-4D97-AF65-F5344CB8AC3E}">
        <p14:creationId xmlns:p14="http://schemas.microsoft.com/office/powerpoint/2010/main" val="2910774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29FBBC2-03A5-43F4-8A3A-719F484B708F}" type="slidenum">
              <a:rPr lang="en-GB" smtClean="0"/>
              <a:t>4</a:t>
            </a:fld>
            <a:endParaRPr lang="en-GB"/>
          </a:p>
        </p:txBody>
      </p:sp>
    </p:spTree>
    <p:extLst>
      <p:ext uri="{BB962C8B-B14F-4D97-AF65-F5344CB8AC3E}">
        <p14:creationId xmlns:p14="http://schemas.microsoft.com/office/powerpoint/2010/main" val="332236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shows that we have a tried and tested routine for year 11 students. We have good support in place for students who are falling behind and students with additional needs – learning or pastoral. If you have individual concerns about your son or daughter please do contact your head of year in the first instance.</a:t>
            </a:r>
          </a:p>
        </p:txBody>
      </p:sp>
      <p:sp>
        <p:nvSpPr>
          <p:cNvPr id="4" name="Slide Number Placeholder 3"/>
          <p:cNvSpPr>
            <a:spLocks noGrp="1"/>
          </p:cNvSpPr>
          <p:nvPr>
            <p:ph type="sldNum" sz="quarter" idx="5"/>
          </p:nvPr>
        </p:nvSpPr>
        <p:spPr/>
        <p:txBody>
          <a:bodyPr/>
          <a:lstStyle/>
          <a:p>
            <a:fld id="{B29FBBC2-03A5-43F4-8A3A-719F484B708F}" type="slidenum">
              <a:rPr lang="en-GB" smtClean="0"/>
              <a:t>5</a:t>
            </a:fld>
            <a:endParaRPr lang="en-GB"/>
          </a:p>
        </p:txBody>
      </p:sp>
    </p:spTree>
    <p:extLst>
      <p:ext uri="{BB962C8B-B14F-4D97-AF65-F5344CB8AC3E}">
        <p14:creationId xmlns:p14="http://schemas.microsoft.com/office/powerpoint/2010/main" val="139364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final journey (for this stage anyway!) starts now – what will be the milestones on the way?</a:t>
            </a:r>
          </a:p>
        </p:txBody>
      </p:sp>
      <p:sp>
        <p:nvSpPr>
          <p:cNvPr id="4" name="Slide Number Placeholder 3"/>
          <p:cNvSpPr>
            <a:spLocks noGrp="1"/>
          </p:cNvSpPr>
          <p:nvPr>
            <p:ph type="sldNum" sz="quarter" idx="5"/>
          </p:nvPr>
        </p:nvSpPr>
        <p:spPr/>
        <p:txBody>
          <a:bodyPr/>
          <a:lstStyle/>
          <a:p>
            <a:fld id="{B29FBBC2-03A5-43F4-8A3A-719F484B708F}" type="slidenum">
              <a:rPr lang="en-GB" smtClean="0"/>
              <a:t>6</a:t>
            </a:fld>
            <a:endParaRPr lang="en-GB"/>
          </a:p>
        </p:txBody>
      </p:sp>
    </p:spTree>
    <p:extLst>
      <p:ext uri="{BB962C8B-B14F-4D97-AF65-F5344CB8AC3E}">
        <p14:creationId xmlns:p14="http://schemas.microsoft.com/office/powerpoint/2010/main" val="3291923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term is really important – get ahead – get into good habits</a:t>
            </a:r>
          </a:p>
        </p:txBody>
      </p:sp>
      <p:sp>
        <p:nvSpPr>
          <p:cNvPr id="4" name="Slide Number Placeholder 3"/>
          <p:cNvSpPr>
            <a:spLocks noGrp="1"/>
          </p:cNvSpPr>
          <p:nvPr>
            <p:ph type="sldNum" sz="quarter" idx="5"/>
          </p:nvPr>
        </p:nvSpPr>
        <p:spPr/>
        <p:txBody>
          <a:bodyPr/>
          <a:lstStyle/>
          <a:p>
            <a:fld id="{D0BF1848-E169-498F-AD57-AB0C236158C0}" type="slidenum">
              <a:rPr lang="en-GB" smtClean="0"/>
              <a:t>7</a:t>
            </a:fld>
            <a:endParaRPr lang="en-GB"/>
          </a:p>
        </p:txBody>
      </p:sp>
    </p:spTree>
    <p:extLst>
      <p:ext uri="{BB962C8B-B14F-4D97-AF65-F5344CB8AC3E}">
        <p14:creationId xmlns:p14="http://schemas.microsoft.com/office/powerpoint/2010/main" val="582497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Purpose – address gaps – either knowledge or exam technique and skills.</a:t>
            </a:r>
          </a:p>
          <a:p>
            <a:r>
              <a:rPr lang="en-GB" dirty="0"/>
              <a:t>In practice – will be time limited and reviewed. May take place in tutor time, lunchtime or after school in a period 7. some will take place during the holidays (not Christmas!)</a:t>
            </a:r>
          </a:p>
          <a:p>
            <a:r>
              <a:rPr lang="en-GB" dirty="0"/>
              <a:t>Who to contact – the Head of subject – if you are concerned, think your child needs some extra help, have questions about intervention</a:t>
            </a:r>
          </a:p>
          <a:p>
            <a:r>
              <a:rPr lang="en-GB" dirty="0"/>
              <a:t>Most students may not need this and will certainly not need it in every subject – don’t panic if your child is not having any – it probably means they are doing well!</a:t>
            </a:r>
          </a:p>
        </p:txBody>
      </p:sp>
      <p:sp>
        <p:nvSpPr>
          <p:cNvPr id="4" name="Slide Number Placeholder 3"/>
          <p:cNvSpPr>
            <a:spLocks noGrp="1"/>
          </p:cNvSpPr>
          <p:nvPr>
            <p:ph type="sldNum" sz="quarter" idx="5"/>
          </p:nvPr>
        </p:nvSpPr>
        <p:spPr/>
        <p:txBody>
          <a:bodyPr/>
          <a:lstStyle/>
          <a:p>
            <a:fld id="{D0BF1848-E169-498F-AD57-AB0C236158C0}" type="slidenum">
              <a:rPr lang="en-GB" smtClean="0"/>
              <a:t>8</a:t>
            </a:fld>
            <a:endParaRPr lang="en-GB"/>
          </a:p>
        </p:txBody>
      </p:sp>
    </p:spTree>
    <p:extLst>
      <p:ext uri="{BB962C8B-B14F-4D97-AF65-F5344CB8AC3E}">
        <p14:creationId xmlns:p14="http://schemas.microsoft.com/office/powerpoint/2010/main" val="791967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coursework – DT, Food, Art, PE, Music, Drama.</a:t>
            </a:r>
          </a:p>
          <a:p>
            <a:r>
              <a:rPr lang="en-GB" dirty="0"/>
              <a:t>If in doubt – contact the subject teacher!</a:t>
            </a:r>
          </a:p>
          <a:p>
            <a:r>
              <a:rPr lang="en-GB" dirty="0"/>
              <a:t>Check when they are, monitor, support if they need to work on them independently at home or in school</a:t>
            </a:r>
          </a:p>
        </p:txBody>
      </p:sp>
      <p:sp>
        <p:nvSpPr>
          <p:cNvPr id="4" name="Slide Number Placeholder 3"/>
          <p:cNvSpPr>
            <a:spLocks noGrp="1"/>
          </p:cNvSpPr>
          <p:nvPr>
            <p:ph type="sldNum" sz="quarter" idx="5"/>
          </p:nvPr>
        </p:nvSpPr>
        <p:spPr/>
        <p:txBody>
          <a:bodyPr/>
          <a:lstStyle/>
          <a:p>
            <a:fld id="{B29FBBC2-03A5-43F4-8A3A-719F484B708F}" type="slidenum">
              <a:rPr lang="en-GB" smtClean="0"/>
              <a:t>9</a:t>
            </a:fld>
            <a:endParaRPr lang="en-GB"/>
          </a:p>
        </p:txBody>
      </p:sp>
    </p:spTree>
    <p:extLst>
      <p:ext uri="{BB962C8B-B14F-4D97-AF65-F5344CB8AC3E}">
        <p14:creationId xmlns:p14="http://schemas.microsoft.com/office/powerpoint/2010/main" val="1755731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211CD-080F-D5D7-9354-266FCA90AD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216CF42-85C1-811D-C051-4091CDD824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C92C731-577B-3154-4636-9732DFD0CC58}"/>
              </a:ext>
            </a:extLst>
          </p:cNvPr>
          <p:cNvSpPr>
            <a:spLocks noGrp="1"/>
          </p:cNvSpPr>
          <p:nvPr>
            <p:ph type="dt" sz="half" idx="10"/>
          </p:nvPr>
        </p:nvSpPr>
        <p:spPr/>
        <p:txBody>
          <a:bodyPr/>
          <a:lstStyle/>
          <a:p>
            <a:fld id="{3396DC0A-1E2D-48A1-8B8E-45407019C9CF}" type="datetimeFigureOut">
              <a:rPr lang="en-GB" smtClean="0"/>
              <a:t>08/09/2025</a:t>
            </a:fld>
            <a:endParaRPr lang="en-GB"/>
          </a:p>
        </p:txBody>
      </p:sp>
      <p:sp>
        <p:nvSpPr>
          <p:cNvPr id="5" name="Footer Placeholder 4">
            <a:extLst>
              <a:ext uri="{FF2B5EF4-FFF2-40B4-BE49-F238E27FC236}">
                <a16:creationId xmlns:a16="http://schemas.microsoft.com/office/drawing/2014/main" id="{02189B4D-6FC6-C6CB-8AEC-6D669BE8BA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1C0469-7EEB-DD82-7CEE-06C17B937CF6}"/>
              </a:ext>
            </a:extLst>
          </p:cNvPr>
          <p:cNvSpPr>
            <a:spLocks noGrp="1"/>
          </p:cNvSpPr>
          <p:nvPr>
            <p:ph type="sldNum" sz="quarter" idx="12"/>
          </p:nvPr>
        </p:nvSpPr>
        <p:spPr/>
        <p:txBody>
          <a:bodyPr/>
          <a:lstStyle/>
          <a:p>
            <a:fld id="{CEE92CCD-E4F9-407E-8BEA-AB98D09CA122}" type="slidenum">
              <a:rPr lang="en-GB" smtClean="0"/>
              <a:t>‹#›</a:t>
            </a:fld>
            <a:endParaRPr lang="en-GB"/>
          </a:p>
        </p:txBody>
      </p:sp>
    </p:spTree>
    <p:extLst>
      <p:ext uri="{BB962C8B-B14F-4D97-AF65-F5344CB8AC3E}">
        <p14:creationId xmlns:p14="http://schemas.microsoft.com/office/powerpoint/2010/main" val="537058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460F3-48A0-E6FB-F183-35F56F3DE5F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D6E238B-44A9-15F3-B948-FEC1EC89B8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B155DA1-5518-CD43-FBDC-F0D71E91F00C}"/>
              </a:ext>
            </a:extLst>
          </p:cNvPr>
          <p:cNvSpPr>
            <a:spLocks noGrp="1"/>
          </p:cNvSpPr>
          <p:nvPr>
            <p:ph type="dt" sz="half" idx="10"/>
          </p:nvPr>
        </p:nvSpPr>
        <p:spPr/>
        <p:txBody>
          <a:bodyPr/>
          <a:lstStyle/>
          <a:p>
            <a:fld id="{3396DC0A-1E2D-48A1-8B8E-45407019C9CF}" type="datetimeFigureOut">
              <a:rPr lang="en-GB" smtClean="0"/>
              <a:t>08/09/2025</a:t>
            </a:fld>
            <a:endParaRPr lang="en-GB"/>
          </a:p>
        </p:txBody>
      </p:sp>
      <p:sp>
        <p:nvSpPr>
          <p:cNvPr id="5" name="Footer Placeholder 4">
            <a:extLst>
              <a:ext uri="{FF2B5EF4-FFF2-40B4-BE49-F238E27FC236}">
                <a16:creationId xmlns:a16="http://schemas.microsoft.com/office/drawing/2014/main" id="{0F5BCD0E-34C0-F6E5-7B92-6621D07748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56C2FC5-F2AE-EA3A-13C0-EB6A932EBDCE}"/>
              </a:ext>
            </a:extLst>
          </p:cNvPr>
          <p:cNvSpPr>
            <a:spLocks noGrp="1"/>
          </p:cNvSpPr>
          <p:nvPr>
            <p:ph type="sldNum" sz="quarter" idx="12"/>
          </p:nvPr>
        </p:nvSpPr>
        <p:spPr/>
        <p:txBody>
          <a:bodyPr/>
          <a:lstStyle/>
          <a:p>
            <a:fld id="{CEE92CCD-E4F9-407E-8BEA-AB98D09CA122}" type="slidenum">
              <a:rPr lang="en-GB" smtClean="0"/>
              <a:t>‹#›</a:t>
            </a:fld>
            <a:endParaRPr lang="en-GB"/>
          </a:p>
        </p:txBody>
      </p:sp>
    </p:spTree>
    <p:extLst>
      <p:ext uri="{BB962C8B-B14F-4D97-AF65-F5344CB8AC3E}">
        <p14:creationId xmlns:p14="http://schemas.microsoft.com/office/powerpoint/2010/main" val="3465062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630B1D-EB3D-955D-095B-9036CE00EB2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1BDC2F4-21C9-64BA-614B-9DE854BE07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4D1C126-5B59-7FAA-7A9C-7519820CE896}"/>
              </a:ext>
            </a:extLst>
          </p:cNvPr>
          <p:cNvSpPr>
            <a:spLocks noGrp="1"/>
          </p:cNvSpPr>
          <p:nvPr>
            <p:ph type="dt" sz="half" idx="10"/>
          </p:nvPr>
        </p:nvSpPr>
        <p:spPr/>
        <p:txBody>
          <a:bodyPr/>
          <a:lstStyle/>
          <a:p>
            <a:fld id="{3396DC0A-1E2D-48A1-8B8E-45407019C9CF}" type="datetimeFigureOut">
              <a:rPr lang="en-GB" smtClean="0"/>
              <a:t>08/09/2025</a:t>
            </a:fld>
            <a:endParaRPr lang="en-GB"/>
          </a:p>
        </p:txBody>
      </p:sp>
      <p:sp>
        <p:nvSpPr>
          <p:cNvPr id="5" name="Footer Placeholder 4">
            <a:extLst>
              <a:ext uri="{FF2B5EF4-FFF2-40B4-BE49-F238E27FC236}">
                <a16:creationId xmlns:a16="http://schemas.microsoft.com/office/drawing/2014/main" id="{15827E7F-8913-C84F-E29A-2572BD1F7C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41C33A-8637-1C93-BAED-66B5060F8599}"/>
              </a:ext>
            </a:extLst>
          </p:cNvPr>
          <p:cNvSpPr>
            <a:spLocks noGrp="1"/>
          </p:cNvSpPr>
          <p:nvPr>
            <p:ph type="sldNum" sz="quarter" idx="12"/>
          </p:nvPr>
        </p:nvSpPr>
        <p:spPr/>
        <p:txBody>
          <a:bodyPr/>
          <a:lstStyle/>
          <a:p>
            <a:fld id="{CEE92CCD-E4F9-407E-8BEA-AB98D09CA122}" type="slidenum">
              <a:rPr lang="en-GB" smtClean="0"/>
              <a:t>‹#›</a:t>
            </a:fld>
            <a:endParaRPr lang="en-GB"/>
          </a:p>
        </p:txBody>
      </p:sp>
    </p:spTree>
    <p:extLst>
      <p:ext uri="{BB962C8B-B14F-4D97-AF65-F5344CB8AC3E}">
        <p14:creationId xmlns:p14="http://schemas.microsoft.com/office/powerpoint/2010/main" val="511912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0EE6A-5FB4-EE0D-DF31-86004EBE9FA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5C690E5-7392-F0E5-C297-7F2113F7D1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5DA15D-3220-9DF8-9495-E93A62AD15EC}"/>
              </a:ext>
            </a:extLst>
          </p:cNvPr>
          <p:cNvSpPr>
            <a:spLocks noGrp="1"/>
          </p:cNvSpPr>
          <p:nvPr>
            <p:ph type="dt" sz="half" idx="10"/>
          </p:nvPr>
        </p:nvSpPr>
        <p:spPr/>
        <p:txBody>
          <a:bodyPr/>
          <a:lstStyle/>
          <a:p>
            <a:fld id="{3396DC0A-1E2D-48A1-8B8E-45407019C9CF}" type="datetimeFigureOut">
              <a:rPr lang="en-GB" smtClean="0"/>
              <a:t>08/09/2025</a:t>
            </a:fld>
            <a:endParaRPr lang="en-GB"/>
          </a:p>
        </p:txBody>
      </p:sp>
      <p:sp>
        <p:nvSpPr>
          <p:cNvPr id="5" name="Footer Placeholder 4">
            <a:extLst>
              <a:ext uri="{FF2B5EF4-FFF2-40B4-BE49-F238E27FC236}">
                <a16:creationId xmlns:a16="http://schemas.microsoft.com/office/drawing/2014/main" id="{7C70CCF9-E31C-8B6E-53FE-E6E9EF2FAE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AC54F2-3FC7-B337-DB03-212A3B151E24}"/>
              </a:ext>
            </a:extLst>
          </p:cNvPr>
          <p:cNvSpPr>
            <a:spLocks noGrp="1"/>
          </p:cNvSpPr>
          <p:nvPr>
            <p:ph type="sldNum" sz="quarter" idx="12"/>
          </p:nvPr>
        </p:nvSpPr>
        <p:spPr/>
        <p:txBody>
          <a:bodyPr/>
          <a:lstStyle/>
          <a:p>
            <a:fld id="{CEE92CCD-E4F9-407E-8BEA-AB98D09CA122}" type="slidenum">
              <a:rPr lang="en-GB" smtClean="0"/>
              <a:t>‹#›</a:t>
            </a:fld>
            <a:endParaRPr lang="en-GB"/>
          </a:p>
        </p:txBody>
      </p:sp>
    </p:spTree>
    <p:extLst>
      <p:ext uri="{BB962C8B-B14F-4D97-AF65-F5344CB8AC3E}">
        <p14:creationId xmlns:p14="http://schemas.microsoft.com/office/powerpoint/2010/main" val="3224222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F98E3-28F4-DBC1-BC31-5A7CE47F3E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74C9D52-D350-8486-25E1-DFBF0A64FC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D0BF12-4534-55B8-9B3C-1447A37A4835}"/>
              </a:ext>
            </a:extLst>
          </p:cNvPr>
          <p:cNvSpPr>
            <a:spLocks noGrp="1"/>
          </p:cNvSpPr>
          <p:nvPr>
            <p:ph type="dt" sz="half" idx="10"/>
          </p:nvPr>
        </p:nvSpPr>
        <p:spPr/>
        <p:txBody>
          <a:bodyPr/>
          <a:lstStyle/>
          <a:p>
            <a:fld id="{3396DC0A-1E2D-48A1-8B8E-45407019C9CF}" type="datetimeFigureOut">
              <a:rPr lang="en-GB" smtClean="0"/>
              <a:t>08/09/2025</a:t>
            </a:fld>
            <a:endParaRPr lang="en-GB"/>
          </a:p>
        </p:txBody>
      </p:sp>
      <p:sp>
        <p:nvSpPr>
          <p:cNvPr id="5" name="Footer Placeholder 4">
            <a:extLst>
              <a:ext uri="{FF2B5EF4-FFF2-40B4-BE49-F238E27FC236}">
                <a16:creationId xmlns:a16="http://schemas.microsoft.com/office/drawing/2014/main" id="{12825B83-5BA0-243C-5571-473D2DBFEA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84A606-C180-F187-E5B9-445D2A583099}"/>
              </a:ext>
            </a:extLst>
          </p:cNvPr>
          <p:cNvSpPr>
            <a:spLocks noGrp="1"/>
          </p:cNvSpPr>
          <p:nvPr>
            <p:ph type="sldNum" sz="quarter" idx="12"/>
          </p:nvPr>
        </p:nvSpPr>
        <p:spPr/>
        <p:txBody>
          <a:bodyPr/>
          <a:lstStyle/>
          <a:p>
            <a:fld id="{CEE92CCD-E4F9-407E-8BEA-AB98D09CA122}" type="slidenum">
              <a:rPr lang="en-GB" smtClean="0"/>
              <a:t>‹#›</a:t>
            </a:fld>
            <a:endParaRPr lang="en-GB"/>
          </a:p>
        </p:txBody>
      </p:sp>
    </p:spTree>
    <p:extLst>
      <p:ext uri="{BB962C8B-B14F-4D97-AF65-F5344CB8AC3E}">
        <p14:creationId xmlns:p14="http://schemas.microsoft.com/office/powerpoint/2010/main" val="593389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C5B32-BE89-9EF6-18D2-1BB2C2E81D4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75FDD8E-0ACE-A2B1-4E37-D44E4ACD47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1AA7B7A-8BE0-553F-2F9F-34C13818080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6BAC63B-58BC-E2A4-8955-D50145A6C9CC}"/>
              </a:ext>
            </a:extLst>
          </p:cNvPr>
          <p:cNvSpPr>
            <a:spLocks noGrp="1"/>
          </p:cNvSpPr>
          <p:nvPr>
            <p:ph type="dt" sz="half" idx="10"/>
          </p:nvPr>
        </p:nvSpPr>
        <p:spPr/>
        <p:txBody>
          <a:bodyPr/>
          <a:lstStyle/>
          <a:p>
            <a:fld id="{3396DC0A-1E2D-48A1-8B8E-45407019C9CF}" type="datetimeFigureOut">
              <a:rPr lang="en-GB" smtClean="0"/>
              <a:t>08/09/2025</a:t>
            </a:fld>
            <a:endParaRPr lang="en-GB"/>
          </a:p>
        </p:txBody>
      </p:sp>
      <p:sp>
        <p:nvSpPr>
          <p:cNvPr id="6" name="Footer Placeholder 5">
            <a:extLst>
              <a:ext uri="{FF2B5EF4-FFF2-40B4-BE49-F238E27FC236}">
                <a16:creationId xmlns:a16="http://schemas.microsoft.com/office/drawing/2014/main" id="{0FE48CEA-65B9-ECC6-B39D-F4BCE87BC65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81DF664-ACDB-9C47-74C1-80A6F303A848}"/>
              </a:ext>
            </a:extLst>
          </p:cNvPr>
          <p:cNvSpPr>
            <a:spLocks noGrp="1"/>
          </p:cNvSpPr>
          <p:nvPr>
            <p:ph type="sldNum" sz="quarter" idx="12"/>
          </p:nvPr>
        </p:nvSpPr>
        <p:spPr/>
        <p:txBody>
          <a:bodyPr/>
          <a:lstStyle/>
          <a:p>
            <a:fld id="{CEE92CCD-E4F9-407E-8BEA-AB98D09CA122}" type="slidenum">
              <a:rPr lang="en-GB" smtClean="0"/>
              <a:t>‹#›</a:t>
            </a:fld>
            <a:endParaRPr lang="en-GB"/>
          </a:p>
        </p:txBody>
      </p:sp>
    </p:spTree>
    <p:extLst>
      <p:ext uri="{BB962C8B-B14F-4D97-AF65-F5344CB8AC3E}">
        <p14:creationId xmlns:p14="http://schemas.microsoft.com/office/powerpoint/2010/main" val="4129243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0DAC8-5452-FF2B-6DE7-B3C344ED3D0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513862F-079D-CF19-937F-73866B824F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5A0728-4FBA-6797-E0FE-FF06F5B8C15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8405BB4-4145-13CC-6C41-BDBCAE4980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21F3CE-C734-FE0C-A0CF-57D818FA0CC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051F52D-A833-521A-C433-05A30EF5B676}"/>
              </a:ext>
            </a:extLst>
          </p:cNvPr>
          <p:cNvSpPr>
            <a:spLocks noGrp="1"/>
          </p:cNvSpPr>
          <p:nvPr>
            <p:ph type="dt" sz="half" idx="10"/>
          </p:nvPr>
        </p:nvSpPr>
        <p:spPr/>
        <p:txBody>
          <a:bodyPr/>
          <a:lstStyle/>
          <a:p>
            <a:fld id="{3396DC0A-1E2D-48A1-8B8E-45407019C9CF}" type="datetimeFigureOut">
              <a:rPr lang="en-GB" smtClean="0"/>
              <a:t>08/09/2025</a:t>
            </a:fld>
            <a:endParaRPr lang="en-GB"/>
          </a:p>
        </p:txBody>
      </p:sp>
      <p:sp>
        <p:nvSpPr>
          <p:cNvPr id="8" name="Footer Placeholder 7">
            <a:extLst>
              <a:ext uri="{FF2B5EF4-FFF2-40B4-BE49-F238E27FC236}">
                <a16:creationId xmlns:a16="http://schemas.microsoft.com/office/drawing/2014/main" id="{45E65DAA-5B7A-9AF8-65FD-4B54D2C35ED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420C328-1ACC-48BC-D4B8-B2DD219A20D3}"/>
              </a:ext>
            </a:extLst>
          </p:cNvPr>
          <p:cNvSpPr>
            <a:spLocks noGrp="1"/>
          </p:cNvSpPr>
          <p:nvPr>
            <p:ph type="sldNum" sz="quarter" idx="12"/>
          </p:nvPr>
        </p:nvSpPr>
        <p:spPr/>
        <p:txBody>
          <a:bodyPr/>
          <a:lstStyle/>
          <a:p>
            <a:fld id="{CEE92CCD-E4F9-407E-8BEA-AB98D09CA122}" type="slidenum">
              <a:rPr lang="en-GB" smtClean="0"/>
              <a:t>‹#›</a:t>
            </a:fld>
            <a:endParaRPr lang="en-GB"/>
          </a:p>
        </p:txBody>
      </p:sp>
    </p:spTree>
    <p:extLst>
      <p:ext uri="{BB962C8B-B14F-4D97-AF65-F5344CB8AC3E}">
        <p14:creationId xmlns:p14="http://schemas.microsoft.com/office/powerpoint/2010/main" val="2661960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21D7E-4A26-67BD-5829-721A2F20B13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8ABA236-183E-4EFA-BF05-027B0966D360}"/>
              </a:ext>
            </a:extLst>
          </p:cNvPr>
          <p:cNvSpPr>
            <a:spLocks noGrp="1"/>
          </p:cNvSpPr>
          <p:nvPr>
            <p:ph type="dt" sz="half" idx="10"/>
          </p:nvPr>
        </p:nvSpPr>
        <p:spPr/>
        <p:txBody>
          <a:bodyPr/>
          <a:lstStyle/>
          <a:p>
            <a:fld id="{3396DC0A-1E2D-48A1-8B8E-45407019C9CF}" type="datetimeFigureOut">
              <a:rPr lang="en-GB" smtClean="0"/>
              <a:t>08/09/2025</a:t>
            </a:fld>
            <a:endParaRPr lang="en-GB"/>
          </a:p>
        </p:txBody>
      </p:sp>
      <p:sp>
        <p:nvSpPr>
          <p:cNvPr id="4" name="Footer Placeholder 3">
            <a:extLst>
              <a:ext uri="{FF2B5EF4-FFF2-40B4-BE49-F238E27FC236}">
                <a16:creationId xmlns:a16="http://schemas.microsoft.com/office/drawing/2014/main" id="{E9775565-9A0A-8C50-B1E3-81F3460BDB8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BA51B9A-99ED-768C-94E1-89E2EF9C2657}"/>
              </a:ext>
            </a:extLst>
          </p:cNvPr>
          <p:cNvSpPr>
            <a:spLocks noGrp="1"/>
          </p:cNvSpPr>
          <p:nvPr>
            <p:ph type="sldNum" sz="quarter" idx="12"/>
          </p:nvPr>
        </p:nvSpPr>
        <p:spPr/>
        <p:txBody>
          <a:bodyPr/>
          <a:lstStyle/>
          <a:p>
            <a:fld id="{CEE92CCD-E4F9-407E-8BEA-AB98D09CA122}" type="slidenum">
              <a:rPr lang="en-GB" smtClean="0"/>
              <a:t>‹#›</a:t>
            </a:fld>
            <a:endParaRPr lang="en-GB"/>
          </a:p>
        </p:txBody>
      </p:sp>
    </p:spTree>
    <p:extLst>
      <p:ext uri="{BB962C8B-B14F-4D97-AF65-F5344CB8AC3E}">
        <p14:creationId xmlns:p14="http://schemas.microsoft.com/office/powerpoint/2010/main" val="2455229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DD456C-BBB0-53B8-5C01-D0D5968F445F}"/>
              </a:ext>
            </a:extLst>
          </p:cNvPr>
          <p:cNvSpPr>
            <a:spLocks noGrp="1"/>
          </p:cNvSpPr>
          <p:nvPr>
            <p:ph type="dt" sz="half" idx="10"/>
          </p:nvPr>
        </p:nvSpPr>
        <p:spPr/>
        <p:txBody>
          <a:bodyPr/>
          <a:lstStyle/>
          <a:p>
            <a:fld id="{3396DC0A-1E2D-48A1-8B8E-45407019C9CF}" type="datetimeFigureOut">
              <a:rPr lang="en-GB" smtClean="0"/>
              <a:t>08/09/2025</a:t>
            </a:fld>
            <a:endParaRPr lang="en-GB"/>
          </a:p>
        </p:txBody>
      </p:sp>
      <p:sp>
        <p:nvSpPr>
          <p:cNvPr id="3" name="Footer Placeholder 2">
            <a:extLst>
              <a:ext uri="{FF2B5EF4-FFF2-40B4-BE49-F238E27FC236}">
                <a16:creationId xmlns:a16="http://schemas.microsoft.com/office/drawing/2014/main" id="{1703BC4F-EB8C-4F54-46EC-7359B582ED3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1F1CFC4-D7AF-232C-B945-8808BF397CCB}"/>
              </a:ext>
            </a:extLst>
          </p:cNvPr>
          <p:cNvSpPr>
            <a:spLocks noGrp="1"/>
          </p:cNvSpPr>
          <p:nvPr>
            <p:ph type="sldNum" sz="quarter" idx="12"/>
          </p:nvPr>
        </p:nvSpPr>
        <p:spPr/>
        <p:txBody>
          <a:bodyPr/>
          <a:lstStyle/>
          <a:p>
            <a:fld id="{CEE92CCD-E4F9-407E-8BEA-AB98D09CA122}" type="slidenum">
              <a:rPr lang="en-GB" smtClean="0"/>
              <a:t>‹#›</a:t>
            </a:fld>
            <a:endParaRPr lang="en-GB"/>
          </a:p>
        </p:txBody>
      </p:sp>
    </p:spTree>
    <p:extLst>
      <p:ext uri="{BB962C8B-B14F-4D97-AF65-F5344CB8AC3E}">
        <p14:creationId xmlns:p14="http://schemas.microsoft.com/office/powerpoint/2010/main" val="2532339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DAB7D-DDB9-C40A-5823-4A8B6DB7CD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3EA2B46-3566-40B8-824E-90345A9BC2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2424E49-4970-D934-05A1-B14D44E780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7488BC-B733-954D-E7D7-396FE72F24D3}"/>
              </a:ext>
            </a:extLst>
          </p:cNvPr>
          <p:cNvSpPr>
            <a:spLocks noGrp="1"/>
          </p:cNvSpPr>
          <p:nvPr>
            <p:ph type="dt" sz="half" idx="10"/>
          </p:nvPr>
        </p:nvSpPr>
        <p:spPr/>
        <p:txBody>
          <a:bodyPr/>
          <a:lstStyle/>
          <a:p>
            <a:fld id="{3396DC0A-1E2D-48A1-8B8E-45407019C9CF}" type="datetimeFigureOut">
              <a:rPr lang="en-GB" smtClean="0"/>
              <a:t>08/09/2025</a:t>
            </a:fld>
            <a:endParaRPr lang="en-GB"/>
          </a:p>
        </p:txBody>
      </p:sp>
      <p:sp>
        <p:nvSpPr>
          <p:cNvPr id="6" name="Footer Placeholder 5">
            <a:extLst>
              <a:ext uri="{FF2B5EF4-FFF2-40B4-BE49-F238E27FC236}">
                <a16:creationId xmlns:a16="http://schemas.microsoft.com/office/drawing/2014/main" id="{8B1CB0FD-2EF7-95AB-0F29-5AD5E3741C8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3A54696-A800-7657-0360-901925A79E8D}"/>
              </a:ext>
            </a:extLst>
          </p:cNvPr>
          <p:cNvSpPr>
            <a:spLocks noGrp="1"/>
          </p:cNvSpPr>
          <p:nvPr>
            <p:ph type="sldNum" sz="quarter" idx="12"/>
          </p:nvPr>
        </p:nvSpPr>
        <p:spPr/>
        <p:txBody>
          <a:bodyPr/>
          <a:lstStyle/>
          <a:p>
            <a:fld id="{CEE92CCD-E4F9-407E-8BEA-AB98D09CA122}" type="slidenum">
              <a:rPr lang="en-GB" smtClean="0"/>
              <a:t>‹#›</a:t>
            </a:fld>
            <a:endParaRPr lang="en-GB"/>
          </a:p>
        </p:txBody>
      </p:sp>
    </p:spTree>
    <p:extLst>
      <p:ext uri="{BB962C8B-B14F-4D97-AF65-F5344CB8AC3E}">
        <p14:creationId xmlns:p14="http://schemas.microsoft.com/office/powerpoint/2010/main" val="3833498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8BED7-D10D-0BD4-5BC4-70DFF42E1E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6975F0B-0896-6202-3759-2DF34C3A6E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B81F72B-4AF6-CB98-7741-91B4E99704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1FAD29-758D-515E-94BA-982DF205CDC7}"/>
              </a:ext>
            </a:extLst>
          </p:cNvPr>
          <p:cNvSpPr>
            <a:spLocks noGrp="1"/>
          </p:cNvSpPr>
          <p:nvPr>
            <p:ph type="dt" sz="half" idx="10"/>
          </p:nvPr>
        </p:nvSpPr>
        <p:spPr/>
        <p:txBody>
          <a:bodyPr/>
          <a:lstStyle/>
          <a:p>
            <a:fld id="{3396DC0A-1E2D-48A1-8B8E-45407019C9CF}" type="datetimeFigureOut">
              <a:rPr lang="en-GB" smtClean="0"/>
              <a:t>08/09/2025</a:t>
            </a:fld>
            <a:endParaRPr lang="en-GB"/>
          </a:p>
        </p:txBody>
      </p:sp>
      <p:sp>
        <p:nvSpPr>
          <p:cNvPr id="6" name="Footer Placeholder 5">
            <a:extLst>
              <a:ext uri="{FF2B5EF4-FFF2-40B4-BE49-F238E27FC236}">
                <a16:creationId xmlns:a16="http://schemas.microsoft.com/office/drawing/2014/main" id="{EE20378A-872B-90F6-C45A-0EA1B88E6F1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C4B239F-BB89-15F7-0D75-02AE692B4C46}"/>
              </a:ext>
            </a:extLst>
          </p:cNvPr>
          <p:cNvSpPr>
            <a:spLocks noGrp="1"/>
          </p:cNvSpPr>
          <p:nvPr>
            <p:ph type="sldNum" sz="quarter" idx="12"/>
          </p:nvPr>
        </p:nvSpPr>
        <p:spPr/>
        <p:txBody>
          <a:bodyPr/>
          <a:lstStyle/>
          <a:p>
            <a:fld id="{CEE92CCD-E4F9-407E-8BEA-AB98D09CA122}" type="slidenum">
              <a:rPr lang="en-GB" smtClean="0"/>
              <a:t>‹#›</a:t>
            </a:fld>
            <a:endParaRPr lang="en-GB"/>
          </a:p>
        </p:txBody>
      </p:sp>
    </p:spTree>
    <p:extLst>
      <p:ext uri="{BB962C8B-B14F-4D97-AF65-F5344CB8AC3E}">
        <p14:creationId xmlns:p14="http://schemas.microsoft.com/office/powerpoint/2010/main" val="3502043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3F7E08-A970-0B0E-F296-0E47C1AFC6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20B850D-E331-44E0-6E09-470377ED2C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19411C-E0C6-EDD6-601C-08E30F7A0C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96DC0A-1E2D-48A1-8B8E-45407019C9CF}" type="datetimeFigureOut">
              <a:rPr lang="en-GB" smtClean="0"/>
              <a:t>08/09/2025</a:t>
            </a:fld>
            <a:endParaRPr lang="en-GB"/>
          </a:p>
        </p:txBody>
      </p:sp>
      <p:sp>
        <p:nvSpPr>
          <p:cNvPr id="5" name="Footer Placeholder 4">
            <a:extLst>
              <a:ext uri="{FF2B5EF4-FFF2-40B4-BE49-F238E27FC236}">
                <a16:creationId xmlns:a16="http://schemas.microsoft.com/office/drawing/2014/main" id="{4CC8366C-9442-AC24-E35C-79D25D1908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8DA358C-6F58-5CFE-47CE-D2D39FB930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E92CCD-E4F9-407E-8BEA-AB98D09CA122}" type="slidenum">
              <a:rPr lang="en-GB" smtClean="0"/>
              <a:t>‹#›</a:t>
            </a:fld>
            <a:endParaRPr lang="en-GB"/>
          </a:p>
        </p:txBody>
      </p:sp>
    </p:spTree>
    <p:extLst>
      <p:ext uri="{BB962C8B-B14F-4D97-AF65-F5344CB8AC3E}">
        <p14:creationId xmlns:p14="http://schemas.microsoft.com/office/powerpoint/2010/main" val="8831753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kingsschoolhove.org.uk/contactus.php"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1.xml"/><Relationship Id="rId5" Type="http://schemas.openxmlformats.org/officeDocument/2006/relationships/image" Target="../media/image2.sv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F879AC3-D4CE-493C-ADC7-06205677F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11" name="Freeform: Shape 10">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3" name="Subtitle 2"/>
          <p:cNvSpPr>
            <a:spLocks noGrp="1"/>
          </p:cNvSpPr>
          <p:nvPr>
            <p:ph type="subTitle" idx="1"/>
          </p:nvPr>
        </p:nvSpPr>
        <p:spPr>
          <a:xfrm>
            <a:off x="2302793" y="643468"/>
            <a:ext cx="9049013" cy="3936514"/>
          </a:xfrm>
          <a:solidFill>
            <a:schemeClr val="accent4">
              <a:lumMod val="20000"/>
              <a:lumOff val="80000"/>
            </a:schemeClr>
          </a:solidFill>
        </p:spPr>
        <p:txBody>
          <a:bodyPr>
            <a:normAutofit fontScale="92500" lnSpcReduction="10000"/>
          </a:bodyPr>
          <a:lstStyle/>
          <a:p>
            <a:pPr defTabSz="877824">
              <a:spcBef>
                <a:spcPts val="960"/>
              </a:spcBef>
            </a:pPr>
            <a:r>
              <a:rPr lang="en-GB" sz="4608" kern="1200" dirty="0">
                <a:solidFill>
                  <a:schemeClr val="tx1"/>
                </a:solidFill>
                <a:latin typeface="+mn-lt"/>
                <a:ea typeface="+mn-ea"/>
                <a:cs typeface="+mn-cs"/>
              </a:rPr>
              <a:t>An overview of what to expect in Year 11</a:t>
            </a:r>
          </a:p>
          <a:p>
            <a:pPr defTabSz="877824">
              <a:spcBef>
                <a:spcPts val="960"/>
              </a:spcBef>
            </a:pPr>
            <a:endParaRPr lang="en-GB" sz="4608" kern="1200" dirty="0">
              <a:solidFill>
                <a:schemeClr val="tx1"/>
              </a:solidFill>
              <a:latin typeface="+mn-lt"/>
              <a:ea typeface="+mn-ea"/>
              <a:cs typeface="+mn-cs"/>
            </a:endParaRPr>
          </a:p>
          <a:p>
            <a:pPr marL="914400" indent="-914400" defTabSz="877824">
              <a:spcBef>
                <a:spcPts val="960"/>
              </a:spcBef>
              <a:buFont typeface="+mj-lt"/>
              <a:buAutoNum type="arabicPeriod"/>
            </a:pPr>
            <a:r>
              <a:rPr lang="en-GB" sz="4608" kern="1200" dirty="0">
                <a:solidFill>
                  <a:schemeClr val="tx1"/>
                </a:solidFill>
                <a:latin typeface="+mn-lt"/>
                <a:ea typeface="+mn-ea"/>
                <a:cs typeface="+mn-cs"/>
              </a:rPr>
              <a:t>Recap of what to do now</a:t>
            </a:r>
          </a:p>
          <a:p>
            <a:pPr marL="914400" indent="-914400" defTabSz="877824">
              <a:spcBef>
                <a:spcPts val="960"/>
              </a:spcBef>
              <a:buFont typeface="+mj-lt"/>
              <a:buAutoNum type="arabicPeriod"/>
            </a:pPr>
            <a:r>
              <a:rPr lang="en-GB" sz="4608" dirty="0"/>
              <a:t>Dates for your diary</a:t>
            </a:r>
          </a:p>
          <a:p>
            <a:pPr marL="914400" indent="-914400" defTabSz="877824">
              <a:spcBef>
                <a:spcPts val="960"/>
              </a:spcBef>
              <a:buFont typeface="+mj-lt"/>
              <a:buAutoNum type="arabicPeriod"/>
            </a:pPr>
            <a:r>
              <a:rPr lang="en-GB" sz="4608" dirty="0"/>
              <a:t>Info. From core subjects</a:t>
            </a:r>
            <a:endParaRPr lang="en-GB" sz="4800" dirty="0"/>
          </a:p>
          <a:p>
            <a:pPr marL="914400" indent="-914400" defTabSz="877824">
              <a:spcBef>
                <a:spcPts val="960"/>
              </a:spcBef>
              <a:buFont typeface="+mj-lt"/>
              <a:buAutoNum type="arabicPeriod"/>
            </a:pPr>
            <a:endParaRPr lang="en-GB" sz="4608" kern="1200" dirty="0">
              <a:solidFill>
                <a:schemeClr val="tx1"/>
              </a:solidFill>
              <a:latin typeface="+mn-lt"/>
              <a:ea typeface="+mn-ea"/>
              <a:cs typeface="+mn-cs"/>
            </a:endParaRPr>
          </a:p>
          <a:p>
            <a:pPr defTabSz="877824">
              <a:spcBef>
                <a:spcPts val="960"/>
              </a:spcBef>
            </a:pPr>
            <a:endParaRPr lang="en-GB" sz="4608" dirty="0"/>
          </a:p>
        </p:txBody>
      </p:sp>
      <p:sp>
        <p:nvSpPr>
          <p:cNvPr id="4" name="Title 1">
            <a:extLst>
              <a:ext uri="{FF2B5EF4-FFF2-40B4-BE49-F238E27FC236}">
                <a16:creationId xmlns:a16="http://schemas.microsoft.com/office/drawing/2014/main" id="{E86D6B23-3BBB-4CD5-AF16-046789470A39}"/>
              </a:ext>
            </a:extLst>
          </p:cNvPr>
          <p:cNvSpPr txBox="1">
            <a:spLocks/>
          </p:cNvSpPr>
          <p:nvPr/>
        </p:nvSpPr>
        <p:spPr>
          <a:xfrm>
            <a:off x="2437115" y="5107764"/>
            <a:ext cx="9049013" cy="110677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kern="1200">
                <a:solidFill>
                  <a:srgbClr val="4D2C7B"/>
                </a:solidFill>
                <a:latin typeface="+mj-lt"/>
                <a:ea typeface="+mj-ea"/>
                <a:cs typeface="+mj-cs"/>
              </a:defRPr>
            </a:lvl1pPr>
          </a:lstStyle>
          <a:p>
            <a:pPr defTabSz="438912">
              <a:spcAft>
                <a:spcPts val="600"/>
              </a:spcAft>
            </a:pPr>
            <a:r>
              <a:rPr lang="en-US" sz="3840" kern="1200">
                <a:solidFill>
                  <a:srgbClr val="4D2C7B"/>
                </a:solidFill>
                <a:latin typeface="+mj-lt"/>
                <a:ea typeface="+mj-ea"/>
                <a:cs typeface="+mj-cs"/>
              </a:rPr>
              <a:t>Mr. Stevenson – Deputy headteacher</a:t>
            </a:r>
            <a:endParaRPr lang="en-US"/>
          </a:p>
        </p:txBody>
      </p:sp>
    </p:spTree>
    <p:extLst>
      <p:ext uri="{BB962C8B-B14F-4D97-AF65-F5344CB8AC3E}">
        <p14:creationId xmlns:p14="http://schemas.microsoft.com/office/powerpoint/2010/main" val="1456521666"/>
      </p:ext>
    </p:extLst>
  </p:cSld>
  <p:clrMapOvr>
    <a:masterClrMapping/>
  </p:clrMapOvr>
  <mc:AlternateContent xmlns:mc="http://schemas.openxmlformats.org/markup-compatibility/2006" xmlns:p14="http://schemas.microsoft.com/office/powerpoint/2010/main">
    <mc:Choice Requires="p14">
      <p:transition spd="slow" p14:dur="2000" advTm="10681"/>
    </mc:Choice>
    <mc:Fallback xmlns="">
      <p:transition spd="slow" advTm="1068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D4895-615B-4D77-B391-D6DE276CE927}"/>
              </a:ext>
            </a:extLst>
          </p:cNvPr>
          <p:cNvSpPr>
            <a:spLocks noGrp="1"/>
          </p:cNvSpPr>
          <p:nvPr>
            <p:ph type="title"/>
          </p:nvPr>
        </p:nvSpPr>
        <p:spPr>
          <a:solidFill>
            <a:schemeClr val="accent4">
              <a:lumMod val="20000"/>
              <a:lumOff val="80000"/>
            </a:schemeClr>
          </a:solidFill>
          <a:ln>
            <a:solidFill>
              <a:schemeClr val="tx2"/>
            </a:solidFill>
          </a:ln>
        </p:spPr>
        <p:txBody>
          <a:bodyPr/>
          <a:lstStyle/>
          <a:p>
            <a:r>
              <a:rPr lang="en-GB" dirty="0"/>
              <a:t>Next Steps</a:t>
            </a:r>
          </a:p>
        </p:txBody>
      </p:sp>
      <p:sp>
        <p:nvSpPr>
          <p:cNvPr id="3" name="Content Placeholder 2">
            <a:extLst>
              <a:ext uri="{FF2B5EF4-FFF2-40B4-BE49-F238E27FC236}">
                <a16:creationId xmlns:a16="http://schemas.microsoft.com/office/drawing/2014/main" id="{8AFAC042-33C8-4BBA-BB9E-F349AA5B8D05}"/>
              </a:ext>
            </a:extLst>
          </p:cNvPr>
          <p:cNvSpPr>
            <a:spLocks noGrp="1"/>
          </p:cNvSpPr>
          <p:nvPr>
            <p:ph idx="1"/>
          </p:nvPr>
        </p:nvSpPr>
        <p:spPr/>
        <p:txBody>
          <a:bodyPr>
            <a:normAutofit lnSpcReduction="10000"/>
          </a:bodyPr>
          <a:lstStyle/>
          <a:p>
            <a:r>
              <a:rPr lang="en-GB" dirty="0"/>
              <a:t>Look out in the Newsletter for open days and careers opportunities</a:t>
            </a:r>
          </a:p>
          <a:p>
            <a:r>
              <a:rPr lang="en-GB" dirty="0"/>
              <a:t>Attend Careers Fair!</a:t>
            </a:r>
          </a:p>
          <a:p>
            <a:r>
              <a:rPr lang="en-GB" dirty="0"/>
              <a:t>1:1 careers interviews – every student will have a session with an independent advisor</a:t>
            </a:r>
          </a:p>
          <a:p>
            <a:r>
              <a:rPr lang="en-GB" dirty="0"/>
              <a:t>Tutor Time will be used to help with study skills</a:t>
            </a:r>
          </a:p>
          <a:p>
            <a:r>
              <a:rPr lang="en-GB" dirty="0"/>
              <a:t>Attend open days - check with providers. Websites will have the information now</a:t>
            </a:r>
          </a:p>
          <a:p>
            <a:r>
              <a:rPr lang="en-GB" dirty="0"/>
              <a:t>BHASVIC/</a:t>
            </a:r>
            <a:r>
              <a:rPr lang="en-GB" dirty="0" err="1"/>
              <a:t>Varndean</a:t>
            </a:r>
            <a:r>
              <a:rPr lang="en-GB" dirty="0"/>
              <a:t>/MET coordinated application process – deadline for priority applications is 5PM first Friday in December (5</a:t>
            </a:r>
            <a:r>
              <a:rPr lang="en-GB" baseline="30000" dirty="0"/>
              <a:t>th</a:t>
            </a:r>
            <a:r>
              <a:rPr lang="en-GB" dirty="0"/>
              <a:t> )</a:t>
            </a:r>
          </a:p>
          <a:p>
            <a:r>
              <a:rPr lang="en-GB" dirty="0"/>
              <a:t>King’s deadline will also be in December</a:t>
            </a:r>
          </a:p>
          <a:p>
            <a:endParaRPr lang="en-GB" dirty="0"/>
          </a:p>
        </p:txBody>
      </p:sp>
    </p:spTree>
    <p:extLst>
      <p:ext uri="{BB962C8B-B14F-4D97-AF65-F5344CB8AC3E}">
        <p14:creationId xmlns:p14="http://schemas.microsoft.com/office/powerpoint/2010/main" val="2356689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89C5E17-24D0-4696-A3C5-A2261FB455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929B58F-2358-44CC-ACE5-EF1BD3C6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EC3CE964-A1A5-45D6-93D7-5148A5535732}"/>
              </a:ext>
            </a:extLst>
          </p:cNvPr>
          <p:cNvSpPr>
            <a:spLocks noGrp="1"/>
          </p:cNvSpPr>
          <p:nvPr>
            <p:ph type="title"/>
          </p:nvPr>
        </p:nvSpPr>
        <p:spPr>
          <a:xfrm>
            <a:off x="804672" y="1243013"/>
            <a:ext cx="3855720" cy="4371974"/>
          </a:xfrm>
        </p:spPr>
        <p:txBody>
          <a:bodyPr>
            <a:normAutofit/>
          </a:bodyPr>
          <a:lstStyle/>
          <a:p>
            <a:r>
              <a:rPr lang="en-GB" sz="9600" dirty="0">
                <a:solidFill>
                  <a:schemeClr val="tx2"/>
                </a:solidFill>
              </a:rPr>
              <a:t>Nicer </a:t>
            </a:r>
            <a:br>
              <a:rPr lang="en-GB" sz="9600" dirty="0">
                <a:solidFill>
                  <a:schemeClr val="tx2"/>
                </a:solidFill>
              </a:rPr>
            </a:br>
            <a:r>
              <a:rPr lang="en-GB" sz="9600" dirty="0">
                <a:solidFill>
                  <a:schemeClr val="tx2"/>
                </a:solidFill>
              </a:rPr>
              <a:t>things</a:t>
            </a:r>
          </a:p>
        </p:txBody>
      </p:sp>
      <p:grpSp>
        <p:nvGrpSpPr>
          <p:cNvPr id="12" name="Group 11">
            <a:extLst>
              <a:ext uri="{FF2B5EF4-FFF2-40B4-BE49-F238E27FC236}">
                <a16:creationId xmlns:a16="http://schemas.microsoft.com/office/drawing/2014/main" id="{09DA5303-A1AF-4830-806C-51FCD9618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97348" y="5285"/>
            <a:ext cx="7294653" cy="6858000"/>
            <a:chOff x="4897348" y="-5799"/>
            <a:chExt cx="7294653" cy="6858000"/>
          </a:xfrm>
        </p:grpSpPr>
        <p:sp>
          <p:nvSpPr>
            <p:cNvPr id="13" name="Freeform: Shape 12">
              <a:extLst>
                <a:ext uri="{FF2B5EF4-FFF2-40B4-BE49-F238E27FC236}">
                  <a16:creationId xmlns:a16="http://schemas.microsoft.com/office/drawing/2014/main" id="{4FAAA8C8-4EB7-45F1-BF24-3EF0F4DC4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7348" y="-5798"/>
              <a:ext cx="7294652" cy="6857999"/>
            </a:xfrm>
            <a:custGeom>
              <a:avLst/>
              <a:gdLst>
                <a:gd name="connsiteX0" fmla="*/ 7294652 w 7294652"/>
                <a:gd name="connsiteY0" fmla="*/ 6063030 h 6857999"/>
                <a:gd name="connsiteX1" fmla="*/ 7294652 w 7294652"/>
                <a:gd name="connsiteY1" fmla="*/ 6857999 h 6857999"/>
                <a:gd name="connsiteX2" fmla="*/ 6248575 w 7294652"/>
                <a:gd name="connsiteY2" fmla="*/ 6857999 h 6857999"/>
                <a:gd name="connsiteX3" fmla="*/ 6477898 w 7294652"/>
                <a:gd name="connsiteY3" fmla="*/ 6700973 h 6857999"/>
                <a:gd name="connsiteX4" fmla="*/ 6647884 w 7294652"/>
                <a:gd name="connsiteY4" fmla="*/ 6572752 h 6857999"/>
                <a:gd name="connsiteX5" fmla="*/ 6817698 w 7294652"/>
                <a:gd name="connsiteY5" fmla="*/ 6440235 h 6857999"/>
                <a:gd name="connsiteX6" fmla="*/ 7161451 w 7294652"/>
                <a:gd name="connsiteY6" fmla="*/ 6165232 h 6857999"/>
                <a:gd name="connsiteX7" fmla="*/ 1673436 w 7294652"/>
                <a:gd name="connsiteY7" fmla="*/ 0 h 6857999"/>
                <a:gd name="connsiteX8" fmla="*/ 2394951 w 7294652"/>
                <a:gd name="connsiteY8" fmla="*/ 0 h 6857999"/>
                <a:gd name="connsiteX9" fmla="*/ 2244659 w 7294652"/>
                <a:gd name="connsiteY9" fmla="*/ 100763 h 6857999"/>
                <a:gd name="connsiteX10" fmla="*/ 1743903 w 7294652"/>
                <a:gd name="connsiteY10" fmla="*/ 498975 h 6857999"/>
                <a:gd name="connsiteX11" fmla="*/ 1163821 w 7294652"/>
                <a:gd name="connsiteY11" fmla="*/ 1121514 h 6857999"/>
                <a:gd name="connsiteX12" fmla="*/ 704911 w 7294652"/>
                <a:gd name="connsiteY12" fmla="*/ 1837036 h 6857999"/>
                <a:gd name="connsiteX13" fmla="*/ 393472 w 7294652"/>
                <a:gd name="connsiteY13" fmla="*/ 2627669 h 6857999"/>
                <a:gd name="connsiteX14" fmla="*/ 280032 w 7294652"/>
                <a:gd name="connsiteY14" fmla="*/ 3472097 h 6857999"/>
                <a:gd name="connsiteX15" fmla="*/ 327813 w 7294652"/>
                <a:gd name="connsiteY15" fmla="*/ 3884602 h 6857999"/>
                <a:gd name="connsiteX16" fmla="*/ 469096 w 7294652"/>
                <a:gd name="connsiteY16" fmla="*/ 4270809 h 6857999"/>
                <a:gd name="connsiteX17" fmla="*/ 567581 w 7294652"/>
                <a:gd name="connsiteY17" fmla="*/ 4452482 h 6857999"/>
                <a:gd name="connsiteX18" fmla="*/ 680677 w 7294652"/>
                <a:gd name="connsiteY18" fmla="*/ 4628484 h 6857999"/>
                <a:gd name="connsiteX19" fmla="*/ 941928 w 7294652"/>
                <a:gd name="connsiteY19" fmla="*/ 4968628 h 6857999"/>
                <a:gd name="connsiteX20" fmla="*/ 1224665 w 7294652"/>
                <a:gd name="connsiteY20" fmla="*/ 5311349 h 6857999"/>
                <a:gd name="connsiteX21" fmla="*/ 1365259 w 7294652"/>
                <a:gd name="connsiteY21" fmla="*/ 5490273 h 6857999"/>
                <a:gd name="connsiteX22" fmla="*/ 1432808 w 7294652"/>
                <a:gd name="connsiteY22" fmla="*/ 5577931 h 6857999"/>
                <a:gd name="connsiteX23" fmla="*/ 1498980 w 7294652"/>
                <a:gd name="connsiteY23" fmla="*/ 5662148 h 6857999"/>
                <a:gd name="connsiteX24" fmla="*/ 2067548 w 7294652"/>
                <a:gd name="connsiteY24" fmla="*/ 6283312 h 6857999"/>
                <a:gd name="connsiteX25" fmla="*/ 2369879 w 7294652"/>
                <a:gd name="connsiteY25" fmla="*/ 6562782 h 6857999"/>
                <a:gd name="connsiteX26" fmla="*/ 2686645 w 7294652"/>
                <a:gd name="connsiteY26" fmla="*/ 6820598 h 6857999"/>
                <a:gd name="connsiteX27" fmla="*/ 2738907 w 7294652"/>
                <a:gd name="connsiteY27" fmla="*/ 6857999 h 6857999"/>
                <a:gd name="connsiteX28" fmla="*/ 1731787 w 7294652"/>
                <a:gd name="connsiteY28" fmla="*/ 6857999 h 6857999"/>
                <a:gd name="connsiteX29" fmla="*/ 1607949 w 7294652"/>
                <a:gd name="connsiteY29" fmla="*/ 6732770 h 6857999"/>
                <a:gd name="connsiteX30" fmla="*/ 1309057 w 7294652"/>
                <a:gd name="connsiteY30" fmla="*/ 6370109 h 6857999"/>
                <a:gd name="connsiteX31" fmla="*/ 1048147 w 7294652"/>
                <a:gd name="connsiteY31" fmla="*/ 5986138 h 6857999"/>
                <a:gd name="connsiteX32" fmla="*/ 987131 w 7294652"/>
                <a:gd name="connsiteY32" fmla="*/ 5888512 h 6857999"/>
                <a:gd name="connsiteX33" fmla="*/ 928866 w 7294652"/>
                <a:gd name="connsiteY33" fmla="*/ 5793463 h 6857999"/>
                <a:gd name="connsiteX34" fmla="*/ 813708 w 7294652"/>
                <a:gd name="connsiteY34" fmla="*/ 5609556 h 6857999"/>
                <a:gd name="connsiteX35" fmla="*/ 574972 w 7294652"/>
                <a:gd name="connsiteY35" fmla="*/ 5231598 h 6857999"/>
                <a:gd name="connsiteX36" fmla="*/ 342424 w 7294652"/>
                <a:gd name="connsiteY36" fmla="*/ 4834048 h 6857999"/>
                <a:gd name="connsiteX37" fmla="*/ 237579 w 7294652"/>
                <a:gd name="connsiteY37" fmla="*/ 4623500 h 6857999"/>
                <a:gd name="connsiteX38" fmla="*/ 148373 w 7294652"/>
                <a:gd name="connsiteY38" fmla="*/ 4404356 h 6857999"/>
                <a:gd name="connsiteX39" fmla="*/ 79623 w 7294652"/>
                <a:gd name="connsiteY39" fmla="*/ 4175762 h 6857999"/>
                <a:gd name="connsiteX40" fmla="*/ 54185 w 7294652"/>
                <a:gd name="connsiteY40" fmla="*/ 4059229 h 6857999"/>
                <a:gd name="connsiteX41" fmla="*/ 43013 w 7294652"/>
                <a:gd name="connsiteY41" fmla="*/ 4000790 h 6857999"/>
                <a:gd name="connsiteX42" fmla="*/ 33734 w 7294652"/>
                <a:gd name="connsiteY42" fmla="*/ 3942180 h 6857999"/>
                <a:gd name="connsiteX43" fmla="*/ 45 w 7294652"/>
                <a:gd name="connsiteY43" fmla="*/ 3472097 h 6857999"/>
                <a:gd name="connsiteX44" fmla="*/ 95436 w 7294652"/>
                <a:gd name="connsiteY44" fmla="*/ 2557372 h 6857999"/>
                <a:gd name="connsiteX45" fmla="*/ 382126 w 7294652"/>
                <a:gd name="connsiteY45" fmla="*/ 1680799 h 6857999"/>
                <a:gd name="connsiteX46" fmla="*/ 1457043 w 7294652"/>
                <a:gd name="connsiteY46" fmla="*/ 19217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294652" h="6857999">
                  <a:moveTo>
                    <a:pt x="7294652" y="6063030"/>
                  </a:moveTo>
                  <a:lnTo>
                    <a:pt x="7294652" y="6857999"/>
                  </a:lnTo>
                  <a:lnTo>
                    <a:pt x="6248575" y="6857999"/>
                  </a:lnTo>
                  <a:lnTo>
                    <a:pt x="6477898" y="6700973"/>
                  </a:lnTo>
                  <a:cubicBezTo>
                    <a:pt x="6534790" y="6659378"/>
                    <a:pt x="6591336" y="6616237"/>
                    <a:pt x="6647884" y="6572752"/>
                  </a:cubicBezTo>
                  <a:cubicBezTo>
                    <a:pt x="6704432" y="6529268"/>
                    <a:pt x="6761151" y="6485095"/>
                    <a:pt x="6817698" y="6440235"/>
                  </a:cubicBezTo>
                  <a:lnTo>
                    <a:pt x="7161451" y="6165232"/>
                  </a:lnTo>
                  <a:close/>
                  <a:moveTo>
                    <a:pt x="1673436" y="0"/>
                  </a:moveTo>
                  <a:lnTo>
                    <a:pt x="2394951" y="0"/>
                  </a:lnTo>
                  <a:lnTo>
                    <a:pt x="2244659" y="100763"/>
                  </a:lnTo>
                  <a:cubicBezTo>
                    <a:pt x="2071051" y="224086"/>
                    <a:pt x="1903860" y="356975"/>
                    <a:pt x="1743903" y="498975"/>
                  </a:cubicBezTo>
                  <a:cubicBezTo>
                    <a:pt x="1533218" y="689638"/>
                    <a:pt x="1339146" y="897902"/>
                    <a:pt x="1163821" y="1121514"/>
                  </a:cubicBezTo>
                  <a:cubicBezTo>
                    <a:pt x="988284" y="1344764"/>
                    <a:pt x="834608" y="1584376"/>
                    <a:pt x="704911" y="1837036"/>
                  </a:cubicBezTo>
                  <a:cubicBezTo>
                    <a:pt x="573950" y="2089059"/>
                    <a:pt x="469577" y="2354041"/>
                    <a:pt x="393472" y="2627669"/>
                  </a:cubicBezTo>
                  <a:cubicBezTo>
                    <a:pt x="318269" y="2902842"/>
                    <a:pt x="280119" y="3186833"/>
                    <a:pt x="280032" y="3472097"/>
                  </a:cubicBezTo>
                  <a:cubicBezTo>
                    <a:pt x="280349" y="3610956"/>
                    <a:pt x="296380" y="3749334"/>
                    <a:pt x="327813" y="3884602"/>
                  </a:cubicBezTo>
                  <a:cubicBezTo>
                    <a:pt x="360878" y="4018046"/>
                    <a:pt x="408244" y="4147540"/>
                    <a:pt x="469096" y="4270809"/>
                  </a:cubicBezTo>
                  <a:cubicBezTo>
                    <a:pt x="499175" y="4332511"/>
                    <a:pt x="532347" y="4393012"/>
                    <a:pt x="567581" y="4452482"/>
                  </a:cubicBezTo>
                  <a:cubicBezTo>
                    <a:pt x="602815" y="4511953"/>
                    <a:pt x="641144" y="4570562"/>
                    <a:pt x="680677" y="4628484"/>
                  </a:cubicBezTo>
                  <a:cubicBezTo>
                    <a:pt x="760771" y="4743985"/>
                    <a:pt x="849802" y="4856048"/>
                    <a:pt x="941928" y="4968628"/>
                  </a:cubicBezTo>
                  <a:cubicBezTo>
                    <a:pt x="1034055" y="5081206"/>
                    <a:pt x="1130994" y="5193958"/>
                    <a:pt x="1224665" y="5311349"/>
                  </a:cubicBezTo>
                  <a:cubicBezTo>
                    <a:pt x="1271987" y="5369787"/>
                    <a:pt x="1318853" y="5429429"/>
                    <a:pt x="1365259" y="5490273"/>
                  </a:cubicBezTo>
                  <a:lnTo>
                    <a:pt x="1432808" y="5577931"/>
                  </a:lnTo>
                  <a:cubicBezTo>
                    <a:pt x="1454979" y="5605947"/>
                    <a:pt x="1476121" y="5634821"/>
                    <a:pt x="1498980" y="5662148"/>
                  </a:cubicBezTo>
                  <a:cubicBezTo>
                    <a:pt x="1676323" y="5880038"/>
                    <a:pt x="1866158" y="6087441"/>
                    <a:pt x="2067548" y="6283312"/>
                  </a:cubicBezTo>
                  <a:cubicBezTo>
                    <a:pt x="2166203" y="6379907"/>
                    <a:pt x="2266974" y="6473064"/>
                    <a:pt x="2369879" y="6562782"/>
                  </a:cubicBezTo>
                  <a:cubicBezTo>
                    <a:pt x="2473005" y="6652331"/>
                    <a:pt x="2577677" y="6738957"/>
                    <a:pt x="2686645" y="6820598"/>
                  </a:cubicBezTo>
                  <a:lnTo>
                    <a:pt x="2738907" y="6857999"/>
                  </a:lnTo>
                  <a:lnTo>
                    <a:pt x="1731787" y="6857999"/>
                  </a:lnTo>
                  <a:lnTo>
                    <a:pt x="1607949" y="6732770"/>
                  </a:lnTo>
                  <a:cubicBezTo>
                    <a:pt x="1501232" y="6617903"/>
                    <a:pt x="1401421" y="6496799"/>
                    <a:pt x="1309057" y="6370109"/>
                  </a:cubicBezTo>
                  <a:cubicBezTo>
                    <a:pt x="1217103" y="6244469"/>
                    <a:pt x="1129618" y="6116590"/>
                    <a:pt x="1048147" y="5986138"/>
                  </a:cubicBezTo>
                  <a:cubicBezTo>
                    <a:pt x="1027179" y="5953825"/>
                    <a:pt x="1007414" y="5920996"/>
                    <a:pt x="987131" y="5888512"/>
                  </a:cubicBezTo>
                  <a:lnTo>
                    <a:pt x="928866" y="5793463"/>
                  </a:lnTo>
                  <a:cubicBezTo>
                    <a:pt x="891568" y="5732276"/>
                    <a:pt x="852725" y="5671260"/>
                    <a:pt x="813708" y="5609556"/>
                  </a:cubicBezTo>
                  <a:lnTo>
                    <a:pt x="574972" y="5231598"/>
                  </a:lnTo>
                  <a:cubicBezTo>
                    <a:pt x="495221" y="5103551"/>
                    <a:pt x="416158" y="4971549"/>
                    <a:pt x="342424" y="4834048"/>
                  </a:cubicBezTo>
                  <a:cubicBezTo>
                    <a:pt x="305641" y="4765298"/>
                    <a:pt x="270236" y="4695343"/>
                    <a:pt x="237579" y="4623500"/>
                  </a:cubicBezTo>
                  <a:cubicBezTo>
                    <a:pt x="204922" y="4551655"/>
                    <a:pt x="175187" y="4478607"/>
                    <a:pt x="148373" y="4404356"/>
                  </a:cubicBezTo>
                  <a:cubicBezTo>
                    <a:pt x="121561" y="4330107"/>
                    <a:pt x="99046" y="4252934"/>
                    <a:pt x="79623" y="4175762"/>
                  </a:cubicBezTo>
                  <a:cubicBezTo>
                    <a:pt x="70514" y="4136916"/>
                    <a:pt x="61577" y="4098245"/>
                    <a:pt x="54185" y="4059229"/>
                  </a:cubicBezTo>
                  <a:lnTo>
                    <a:pt x="43013" y="4000790"/>
                  </a:lnTo>
                  <a:lnTo>
                    <a:pt x="33734" y="3942180"/>
                  </a:lnTo>
                  <a:cubicBezTo>
                    <a:pt x="10461" y="3786581"/>
                    <a:pt x="-801" y="3629416"/>
                    <a:pt x="45" y="3472097"/>
                  </a:cubicBezTo>
                  <a:cubicBezTo>
                    <a:pt x="863" y="3164748"/>
                    <a:pt x="32824" y="2858275"/>
                    <a:pt x="95436" y="2557372"/>
                  </a:cubicBezTo>
                  <a:cubicBezTo>
                    <a:pt x="157549" y="2255281"/>
                    <a:pt x="253728" y="1961216"/>
                    <a:pt x="382126" y="1680799"/>
                  </a:cubicBezTo>
                  <a:cubicBezTo>
                    <a:pt x="639940" y="1120482"/>
                    <a:pt x="1015492" y="619117"/>
                    <a:pt x="1457043" y="192176"/>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77FC097-E4F2-4A45-82E8-3808FA553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0650" y="-5799"/>
              <a:ext cx="7291350" cy="6858000"/>
            </a:xfrm>
            <a:custGeom>
              <a:avLst/>
              <a:gdLst>
                <a:gd name="connsiteX0" fmla="*/ 7291350 w 7291350"/>
                <a:gd name="connsiteY0" fmla="*/ 5718699 h 6858000"/>
                <a:gd name="connsiteX1" fmla="*/ 7291350 w 7291350"/>
                <a:gd name="connsiteY1" fmla="*/ 6806115 h 6858000"/>
                <a:gd name="connsiteX2" fmla="*/ 7224124 w 7291350"/>
                <a:gd name="connsiteY2" fmla="*/ 6858000 h 6858000"/>
                <a:gd name="connsiteX3" fmla="*/ 5607142 w 7291350"/>
                <a:gd name="connsiteY3" fmla="*/ 6858000 h 6858000"/>
                <a:gd name="connsiteX4" fmla="*/ 5736072 w 7291350"/>
                <a:gd name="connsiteY4" fmla="*/ 6801170 h 6858000"/>
                <a:gd name="connsiteX5" fmla="*/ 6949826 w 7291350"/>
                <a:gd name="connsiteY5" fmla="*/ 5983707 h 6858000"/>
                <a:gd name="connsiteX6" fmla="*/ 7220703 w 7291350"/>
                <a:gd name="connsiteY6" fmla="*/ 5773675 h 6858000"/>
                <a:gd name="connsiteX7" fmla="*/ 7218419 w 7291350"/>
                <a:gd name="connsiteY7" fmla="*/ 0 h 6858000"/>
                <a:gd name="connsiteX8" fmla="*/ 7291350 w 7291350"/>
                <a:gd name="connsiteY8" fmla="*/ 0 h 6858000"/>
                <a:gd name="connsiteX9" fmla="*/ 7291350 w 7291350"/>
                <a:gd name="connsiteY9" fmla="*/ 50138 h 6858000"/>
                <a:gd name="connsiteX10" fmla="*/ 1797607 w 7291350"/>
                <a:gd name="connsiteY10" fmla="*/ 0 h 6858000"/>
                <a:gd name="connsiteX11" fmla="*/ 3385676 w 7291350"/>
                <a:gd name="connsiteY11" fmla="*/ 0 h 6858000"/>
                <a:gd name="connsiteX12" fmla="*/ 3360567 w 7291350"/>
                <a:gd name="connsiteY12" fmla="*/ 11552 h 6858000"/>
                <a:gd name="connsiteX13" fmla="*/ 2267395 w 7291350"/>
                <a:gd name="connsiteY13" fmla="*/ 725831 h 6858000"/>
                <a:gd name="connsiteX14" fmla="*/ 1234074 w 7291350"/>
                <a:gd name="connsiteY14" fmla="*/ 2007171 h 6858000"/>
                <a:gd name="connsiteX15" fmla="*/ 859383 w 7291350"/>
                <a:gd name="connsiteY15" fmla="*/ 3498372 h 6858000"/>
                <a:gd name="connsiteX16" fmla="*/ 1479513 w 7291350"/>
                <a:gd name="connsiteY16" fmla="*/ 4883182 h 6858000"/>
                <a:gd name="connsiteX17" fmla="*/ 1791985 w 7291350"/>
                <a:gd name="connsiteY17" fmla="*/ 5322671 h 6858000"/>
                <a:gd name="connsiteX18" fmla="*/ 3397295 w 7291350"/>
                <a:gd name="connsiteY18" fmla="*/ 6784567 h 6858000"/>
                <a:gd name="connsiteX19" fmla="*/ 3590446 w 7291350"/>
                <a:gd name="connsiteY19" fmla="*/ 6858000 h 6858000"/>
                <a:gd name="connsiteX20" fmla="*/ 1970757 w 7291350"/>
                <a:gd name="connsiteY20" fmla="*/ 6858000 h 6858000"/>
                <a:gd name="connsiteX21" fmla="*/ 1735872 w 7291350"/>
                <a:gd name="connsiteY21" fmla="*/ 6627685 h 6858000"/>
                <a:gd name="connsiteX22" fmla="*/ 1080932 w 7291350"/>
                <a:gd name="connsiteY22" fmla="*/ 5805127 h 6858000"/>
                <a:gd name="connsiteX23" fmla="*/ 0 w 7291350"/>
                <a:gd name="connsiteY23" fmla="*/ 3498372 h 6858000"/>
                <a:gd name="connsiteX24" fmla="*/ 1708174 w 7291350"/>
                <a:gd name="connsiteY24"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91350" h="6858000">
                  <a:moveTo>
                    <a:pt x="7291350" y="5718699"/>
                  </a:moveTo>
                  <a:lnTo>
                    <a:pt x="7291350" y="6806115"/>
                  </a:lnTo>
                  <a:lnTo>
                    <a:pt x="7224124" y="6858000"/>
                  </a:lnTo>
                  <a:lnTo>
                    <a:pt x="5607142" y="6858000"/>
                  </a:lnTo>
                  <a:lnTo>
                    <a:pt x="5736072" y="6801170"/>
                  </a:lnTo>
                  <a:cubicBezTo>
                    <a:pt x="6122313" y="6616106"/>
                    <a:pt x="6503069" y="6332805"/>
                    <a:pt x="6949826" y="5983707"/>
                  </a:cubicBezTo>
                  <a:cubicBezTo>
                    <a:pt x="7041094" y="5912378"/>
                    <a:pt x="7132358" y="5842426"/>
                    <a:pt x="7220703" y="5773675"/>
                  </a:cubicBezTo>
                  <a:close/>
                  <a:moveTo>
                    <a:pt x="7218419" y="0"/>
                  </a:moveTo>
                  <a:lnTo>
                    <a:pt x="7291350" y="0"/>
                  </a:lnTo>
                  <a:lnTo>
                    <a:pt x="7291350" y="50138"/>
                  </a:lnTo>
                  <a:close/>
                  <a:moveTo>
                    <a:pt x="1797607" y="0"/>
                  </a:moveTo>
                  <a:lnTo>
                    <a:pt x="3385676" y="0"/>
                  </a:lnTo>
                  <a:lnTo>
                    <a:pt x="3360567" y="11552"/>
                  </a:lnTo>
                  <a:cubicBezTo>
                    <a:pt x="2968013" y="202286"/>
                    <a:pt x="2600620" y="442170"/>
                    <a:pt x="2267395" y="725831"/>
                  </a:cubicBezTo>
                  <a:cubicBezTo>
                    <a:pt x="1824986" y="1104820"/>
                    <a:pt x="1477279" y="1536057"/>
                    <a:pt x="1234074" y="2007171"/>
                  </a:cubicBezTo>
                  <a:cubicBezTo>
                    <a:pt x="985368" y="2488770"/>
                    <a:pt x="859383" y="2990476"/>
                    <a:pt x="859383" y="3498372"/>
                  </a:cubicBezTo>
                  <a:cubicBezTo>
                    <a:pt x="859383" y="4010222"/>
                    <a:pt x="1060651" y="4308942"/>
                    <a:pt x="1479513" y="4883182"/>
                  </a:cubicBezTo>
                  <a:cubicBezTo>
                    <a:pt x="1580577" y="5021714"/>
                    <a:pt x="1685078" y="5164888"/>
                    <a:pt x="1791985" y="5322671"/>
                  </a:cubicBezTo>
                  <a:cubicBezTo>
                    <a:pt x="2283419" y="6046950"/>
                    <a:pt x="2796809" y="6521439"/>
                    <a:pt x="3397295" y="6784567"/>
                  </a:cubicBezTo>
                  <a:lnTo>
                    <a:pt x="3590446" y="6858000"/>
                  </a:lnTo>
                  <a:lnTo>
                    <a:pt x="1970757" y="6858000"/>
                  </a:lnTo>
                  <a:lnTo>
                    <a:pt x="1735872" y="6627685"/>
                  </a:lnTo>
                  <a:cubicBezTo>
                    <a:pt x="1502484" y="6382823"/>
                    <a:pt x="1285774" y="6107254"/>
                    <a:pt x="1080932" y="5805127"/>
                  </a:cubicBezTo>
                  <a:cubicBezTo>
                    <a:pt x="556365" y="5032027"/>
                    <a:pt x="0" y="4501616"/>
                    <a:pt x="0" y="3498372"/>
                  </a:cubicBezTo>
                  <a:cubicBezTo>
                    <a:pt x="0" y="2160829"/>
                    <a:pt x="685186" y="949872"/>
                    <a:pt x="1708174" y="7330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0DF88B0-FA8A-47F5-8EAC-1880B1A51B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2894" y="-5799"/>
              <a:ext cx="7269107" cy="6858000"/>
            </a:xfrm>
            <a:custGeom>
              <a:avLst/>
              <a:gdLst>
                <a:gd name="connsiteX0" fmla="*/ 7269107 w 7269107"/>
                <a:gd name="connsiteY0" fmla="*/ 5518449 h 6858000"/>
                <a:gd name="connsiteX1" fmla="*/ 7269107 w 7269107"/>
                <a:gd name="connsiteY1" fmla="*/ 6823281 h 6858000"/>
                <a:gd name="connsiteX2" fmla="*/ 7224122 w 7269107"/>
                <a:gd name="connsiteY2" fmla="*/ 6858000 h 6858000"/>
                <a:gd name="connsiteX3" fmla="*/ 4927054 w 7269107"/>
                <a:gd name="connsiteY3" fmla="*/ 6858000 h 6858000"/>
                <a:gd name="connsiteX4" fmla="*/ 4982167 w 7269107"/>
                <a:gd name="connsiteY4" fmla="*/ 6852876 h 6858000"/>
                <a:gd name="connsiteX5" fmla="*/ 5743768 w 7269107"/>
                <a:gd name="connsiteY5" fmla="*/ 6606245 h 6858000"/>
                <a:gd name="connsiteX6" fmla="*/ 6843778 w 7269107"/>
                <a:gd name="connsiteY6" fmla="*/ 5848440 h 6858000"/>
                <a:gd name="connsiteX7" fmla="*/ 7115515 w 7269107"/>
                <a:gd name="connsiteY7" fmla="*/ 5637891 h 6858000"/>
                <a:gd name="connsiteX8" fmla="*/ 6870111 w 7269107"/>
                <a:gd name="connsiteY8" fmla="*/ 0 h 6858000"/>
                <a:gd name="connsiteX9" fmla="*/ 7269107 w 7269107"/>
                <a:gd name="connsiteY9" fmla="*/ 0 h 6858000"/>
                <a:gd name="connsiteX10" fmla="*/ 7269107 w 7269107"/>
                <a:gd name="connsiteY10" fmla="*/ 243137 h 6858000"/>
                <a:gd name="connsiteX11" fmla="*/ 7089989 w 7269107"/>
                <a:gd name="connsiteY11" fmla="*/ 119955 h 6858000"/>
                <a:gd name="connsiteX12" fmla="*/ 6952948 w 7269107"/>
                <a:gd name="connsiteY12" fmla="*/ 41521 h 6858000"/>
                <a:gd name="connsiteX13" fmla="*/ 1797606 w 7269107"/>
                <a:gd name="connsiteY13" fmla="*/ 0 h 6858000"/>
                <a:gd name="connsiteX14" fmla="*/ 3815328 w 7269107"/>
                <a:gd name="connsiteY14" fmla="*/ 0 h 6858000"/>
                <a:gd name="connsiteX15" fmla="*/ 3627371 w 7269107"/>
                <a:gd name="connsiteY15" fmla="*/ 77142 h 6858000"/>
                <a:gd name="connsiteX16" fmla="*/ 2379115 w 7269107"/>
                <a:gd name="connsiteY16" fmla="*/ 856285 h 6858000"/>
                <a:gd name="connsiteX17" fmla="*/ 1386699 w 7269107"/>
                <a:gd name="connsiteY17" fmla="*/ 2086062 h 6858000"/>
                <a:gd name="connsiteX18" fmla="*/ 1031258 w 7269107"/>
                <a:gd name="connsiteY18" fmla="*/ 3498372 h 6858000"/>
                <a:gd name="connsiteX19" fmla="*/ 1618904 w 7269107"/>
                <a:gd name="connsiteY19" fmla="*/ 4781604 h 6858000"/>
                <a:gd name="connsiteX20" fmla="*/ 1934812 w 7269107"/>
                <a:gd name="connsiteY20" fmla="*/ 5225904 h 6858000"/>
                <a:gd name="connsiteX21" fmla="*/ 3140010 w 7269107"/>
                <a:gd name="connsiteY21" fmla="*/ 6456196 h 6858000"/>
                <a:gd name="connsiteX22" fmla="*/ 4281662 w 7269107"/>
                <a:gd name="connsiteY22" fmla="*/ 6843305 h 6858000"/>
                <a:gd name="connsiteX23" fmla="*/ 4449058 w 7269107"/>
                <a:gd name="connsiteY23" fmla="*/ 6858000 h 6858000"/>
                <a:gd name="connsiteX24" fmla="*/ 1970756 w 7269107"/>
                <a:gd name="connsiteY24" fmla="*/ 6858000 h 6858000"/>
                <a:gd name="connsiteX25" fmla="*/ 1735871 w 7269107"/>
                <a:gd name="connsiteY25" fmla="*/ 6627685 h 6858000"/>
                <a:gd name="connsiteX26" fmla="*/ 1080930 w 7269107"/>
                <a:gd name="connsiteY26" fmla="*/ 5805127 h 6858000"/>
                <a:gd name="connsiteX27" fmla="*/ 0 w 7269107"/>
                <a:gd name="connsiteY27" fmla="*/ 3498372 h 6858000"/>
                <a:gd name="connsiteX28" fmla="*/ 1708172 w 7269107"/>
                <a:gd name="connsiteY28"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269107" h="6858000">
                  <a:moveTo>
                    <a:pt x="7269107" y="5518449"/>
                  </a:moveTo>
                  <a:lnTo>
                    <a:pt x="7269107" y="6823281"/>
                  </a:lnTo>
                  <a:lnTo>
                    <a:pt x="7224122" y="6858000"/>
                  </a:lnTo>
                  <a:lnTo>
                    <a:pt x="4927054" y="6858000"/>
                  </a:lnTo>
                  <a:lnTo>
                    <a:pt x="4982167" y="6852876"/>
                  </a:lnTo>
                  <a:cubicBezTo>
                    <a:pt x="5236517" y="6821036"/>
                    <a:pt x="5483373" y="6740566"/>
                    <a:pt x="5743768" y="6606245"/>
                  </a:cubicBezTo>
                  <a:cubicBezTo>
                    <a:pt x="6099551" y="6422337"/>
                    <a:pt x="6452586" y="6154209"/>
                    <a:pt x="6843778" y="5848440"/>
                  </a:cubicBezTo>
                  <a:cubicBezTo>
                    <a:pt x="6935559" y="5776768"/>
                    <a:pt x="7026997" y="5706642"/>
                    <a:pt x="7115515" y="5637891"/>
                  </a:cubicBezTo>
                  <a:close/>
                  <a:moveTo>
                    <a:pt x="6870111" y="0"/>
                  </a:moveTo>
                  <a:lnTo>
                    <a:pt x="7269107" y="0"/>
                  </a:lnTo>
                  <a:lnTo>
                    <a:pt x="7269107" y="243137"/>
                  </a:lnTo>
                  <a:lnTo>
                    <a:pt x="7089989" y="119955"/>
                  </a:lnTo>
                  <a:cubicBezTo>
                    <a:pt x="7045081" y="92581"/>
                    <a:pt x="6999384" y="66425"/>
                    <a:pt x="6952948" y="41521"/>
                  </a:cubicBezTo>
                  <a:close/>
                  <a:moveTo>
                    <a:pt x="1797606" y="0"/>
                  </a:moveTo>
                  <a:lnTo>
                    <a:pt x="3815328" y="0"/>
                  </a:lnTo>
                  <a:lnTo>
                    <a:pt x="3627371" y="77142"/>
                  </a:lnTo>
                  <a:cubicBezTo>
                    <a:pt x="3175548" y="273822"/>
                    <a:pt x="2754868" y="536281"/>
                    <a:pt x="2379115" y="856285"/>
                  </a:cubicBezTo>
                  <a:cubicBezTo>
                    <a:pt x="1959736" y="1215679"/>
                    <a:pt x="1616497" y="1640901"/>
                    <a:pt x="1386699" y="2086062"/>
                  </a:cubicBezTo>
                  <a:cubicBezTo>
                    <a:pt x="1151572" y="2543083"/>
                    <a:pt x="1031258" y="3018150"/>
                    <a:pt x="1031258" y="3498372"/>
                  </a:cubicBezTo>
                  <a:cubicBezTo>
                    <a:pt x="1031258" y="3957455"/>
                    <a:pt x="1211213" y="4223692"/>
                    <a:pt x="1618904" y="4781604"/>
                  </a:cubicBezTo>
                  <a:cubicBezTo>
                    <a:pt x="1720826" y="4921339"/>
                    <a:pt x="1826186" y="5065887"/>
                    <a:pt x="1934812" y="5225904"/>
                  </a:cubicBezTo>
                  <a:cubicBezTo>
                    <a:pt x="2318957" y="5792064"/>
                    <a:pt x="2713069" y="6194600"/>
                    <a:pt x="3140010" y="6456196"/>
                  </a:cubicBezTo>
                  <a:cubicBezTo>
                    <a:pt x="3479423" y="6664512"/>
                    <a:pt x="3855769" y="6792387"/>
                    <a:pt x="4281662" y="6843305"/>
                  </a:cubicBezTo>
                  <a:lnTo>
                    <a:pt x="4449058" y="6858000"/>
                  </a:lnTo>
                  <a:lnTo>
                    <a:pt x="1970756" y="6858000"/>
                  </a:lnTo>
                  <a:lnTo>
                    <a:pt x="1735871" y="6627685"/>
                  </a:lnTo>
                  <a:cubicBezTo>
                    <a:pt x="1502482" y="6382823"/>
                    <a:pt x="1285773" y="6107254"/>
                    <a:pt x="1080930" y="5805127"/>
                  </a:cubicBezTo>
                  <a:cubicBezTo>
                    <a:pt x="556364" y="5032027"/>
                    <a:pt x="0" y="4501616"/>
                    <a:pt x="0" y="3498372"/>
                  </a:cubicBezTo>
                  <a:cubicBezTo>
                    <a:pt x="0" y="2160829"/>
                    <a:pt x="685185" y="949872"/>
                    <a:pt x="1708172" y="73302"/>
                  </a:cubicBezTo>
                  <a:close/>
                </a:path>
              </a:pathLst>
            </a:custGeom>
            <a:gradFill>
              <a:gsLst>
                <a:gs pos="2000">
                  <a:schemeClr val="bg1">
                    <a:alpha val="10000"/>
                  </a:schemeClr>
                </a:gs>
                <a:gs pos="5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a:extLst>
              <a:ext uri="{FF2B5EF4-FFF2-40B4-BE49-F238E27FC236}">
                <a16:creationId xmlns:a16="http://schemas.microsoft.com/office/drawing/2014/main" id="{436B2152-8094-4338-869C-9AD926A4B145}"/>
              </a:ext>
            </a:extLst>
          </p:cNvPr>
          <p:cNvSpPr>
            <a:spLocks noGrp="1"/>
          </p:cNvSpPr>
          <p:nvPr>
            <p:ph idx="1"/>
          </p:nvPr>
        </p:nvSpPr>
        <p:spPr>
          <a:xfrm>
            <a:off x="4897347" y="646387"/>
            <a:ext cx="6737605" cy="5376042"/>
          </a:xfrm>
        </p:spPr>
        <p:txBody>
          <a:bodyPr anchor="ctr">
            <a:normAutofit/>
          </a:bodyPr>
          <a:lstStyle/>
          <a:p>
            <a:r>
              <a:rPr lang="en-GB" sz="3200" dirty="0">
                <a:solidFill>
                  <a:schemeClr val="tx2"/>
                </a:solidFill>
              </a:rPr>
              <a:t>We always have a leavers day with an assembly and a service and some free food before the exams</a:t>
            </a:r>
          </a:p>
          <a:p>
            <a:r>
              <a:rPr lang="en-GB" sz="3200" dirty="0">
                <a:solidFill>
                  <a:schemeClr val="tx2"/>
                </a:solidFill>
              </a:rPr>
              <a:t>There will be a leavers committee after first mocks that will plan things like:</a:t>
            </a:r>
          </a:p>
          <a:p>
            <a:pPr lvl="1"/>
            <a:r>
              <a:rPr lang="en-GB" sz="3200" dirty="0">
                <a:solidFill>
                  <a:schemeClr val="tx2"/>
                </a:solidFill>
              </a:rPr>
              <a:t>Hoodies</a:t>
            </a:r>
          </a:p>
          <a:p>
            <a:pPr lvl="1"/>
            <a:r>
              <a:rPr lang="en-GB" sz="3200" dirty="0">
                <a:solidFill>
                  <a:schemeClr val="tx2"/>
                </a:solidFill>
              </a:rPr>
              <a:t>Prom (has been at </a:t>
            </a:r>
            <a:r>
              <a:rPr lang="en-GB" sz="3200" dirty="0" err="1">
                <a:solidFill>
                  <a:schemeClr val="tx2"/>
                </a:solidFill>
              </a:rPr>
              <a:t>Pangdean</a:t>
            </a:r>
            <a:r>
              <a:rPr lang="en-GB" sz="3200" dirty="0">
                <a:solidFill>
                  <a:schemeClr val="tx2"/>
                </a:solidFill>
              </a:rPr>
              <a:t> Barn the last two years)</a:t>
            </a:r>
          </a:p>
          <a:p>
            <a:pPr lvl="1"/>
            <a:r>
              <a:rPr lang="en-GB" sz="3200" dirty="0">
                <a:solidFill>
                  <a:schemeClr val="tx2"/>
                </a:solidFill>
              </a:rPr>
              <a:t>Yearbook</a:t>
            </a:r>
            <a:endParaRPr lang="en-GB" sz="2000" dirty="0">
              <a:solidFill>
                <a:schemeClr val="tx2"/>
              </a:solidFill>
            </a:endParaRPr>
          </a:p>
          <a:p>
            <a:pPr marL="457200" lvl="1" indent="0">
              <a:buNone/>
            </a:pPr>
            <a:endParaRPr lang="en-GB" sz="2000" dirty="0">
              <a:solidFill>
                <a:schemeClr val="tx2"/>
              </a:solidFill>
            </a:endParaRPr>
          </a:p>
          <a:p>
            <a:pPr marL="457200" lvl="1" indent="0">
              <a:buNone/>
            </a:pPr>
            <a:endParaRPr lang="en-GB" sz="2000" dirty="0">
              <a:solidFill>
                <a:schemeClr val="tx2"/>
              </a:solidFill>
            </a:endParaRPr>
          </a:p>
        </p:txBody>
      </p:sp>
    </p:spTree>
    <p:extLst>
      <p:ext uri="{BB962C8B-B14F-4D97-AF65-F5344CB8AC3E}">
        <p14:creationId xmlns:p14="http://schemas.microsoft.com/office/powerpoint/2010/main" val="314271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95BD13F3-2A6B-4C05-A6BD-76E57D5FB7FC}"/>
              </a:ext>
            </a:extLst>
          </p:cNvPr>
          <p:cNvSpPr>
            <a:spLocks noGrp="1"/>
          </p:cNvSpPr>
          <p:nvPr>
            <p:ph type="title"/>
          </p:nvPr>
        </p:nvSpPr>
        <p:spPr>
          <a:xfrm>
            <a:off x="609600" y="274638"/>
            <a:ext cx="10972800" cy="1143000"/>
          </a:xfrm>
          <a:solidFill>
            <a:schemeClr val="accent4">
              <a:lumMod val="20000"/>
              <a:lumOff val="80000"/>
            </a:schemeClr>
          </a:solidFill>
        </p:spPr>
        <p:txBody>
          <a:bodyPr/>
          <a:lstStyle/>
          <a:p>
            <a:r>
              <a:rPr lang="en-US" dirty="0"/>
              <a:t>Who to contact …</a:t>
            </a:r>
          </a:p>
        </p:txBody>
      </p:sp>
      <p:sp>
        <p:nvSpPr>
          <p:cNvPr id="14" name="Text Placeholder 2">
            <a:extLst>
              <a:ext uri="{FF2B5EF4-FFF2-40B4-BE49-F238E27FC236}">
                <a16:creationId xmlns:a16="http://schemas.microsoft.com/office/drawing/2014/main" id="{C69D09F3-4C7B-4A6D-92CD-1262CE51CA7C}"/>
              </a:ext>
            </a:extLst>
          </p:cNvPr>
          <p:cNvSpPr>
            <a:spLocks noGrp="1"/>
          </p:cNvSpPr>
          <p:nvPr>
            <p:ph type="body" idx="1"/>
          </p:nvPr>
        </p:nvSpPr>
        <p:spPr>
          <a:xfrm>
            <a:off x="609600" y="1535113"/>
            <a:ext cx="5386917" cy="639762"/>
          </a:xfrm>
        </p:spPr>
        <p:txBody>
          <a:bodyPr/>
          <a:lstStyle/>
          <a:p>
            <a:r>
              <a:rPr lang="en-US" dirty="0"/>
              <a:t>Pastoral support</a:t>
            </a:r>
          </a:p>
        </p:txBody>
      </p:sp>
      <p:sp>
        <p:nvSpPr>
          <p:cNvPr id="16" name="Content Placeholder 3">
            <a:extLst>
              <a:ext uri="{FF2B5EF4-FFF2-40B4-BE49-F238E27FC236}">
                <a16:creationId xmlns:a16="http://schemas.microsoft.com/office/drawing/2014/main" id="{AD699E77-D2DB-40B7-AA83-F9F99AF6E572}"/>
              </a:ext>
            </a:extLst>
          </p:cNvPr>
          <p:cNvSpPr>
            <a:spLocks noGrp="1"/>
          </p:cNvSpPr>
          <p:nvPr>
            <p:ph sz="half" idx="2"/>
          </p:nvPr>
        </p:nvSpPr>
        <p:spPr>
          <a:xfrm>
            <a:off x="609600" y="2174875"/>
            <a:ext cx="5386917" cy="3951288"/>
          </a:xfrm>
        </p:spPr>
        <p:txBody>
          <a:bodyPr>
            <a:normAutofit/>
          </a:bodyPr>
          <a:lstStyle/>
          <a:p>
            <a:r>
              <a:rPr lang="en-US" sz="3200" dirty="0"/>
              <a:t>Tutor team and Mr Parker-Sibun (first port of call – email is on website)</a:t>
            </a:r>
          </a:p>
          <a:p>
            <a:r>
              <a:rPr lang="en-US" sz="3200" dirty="0"/>
              <a:t>Pastoral support workers and group work as necessary</a:t>
            </a:r>
          </a:p>
        </p:txBody>
      </p:sp>
      <p:sp>
        <p:nvSpPr>
          <p:cNvPr id="18" name="Text Placeholder 4">
            <a:extLst>
              <a:ext uri="{FF2B5EF4-FFF2-40B4-BE49-F238E27FC236}">
                <a16:creationId xmlns:a16="http://schemas.microsoft.com/office/drawing/2014/main" id="{1D8B9AB6-6369-4E65-837F-351EF182A74E}"/>
              </a:ext>
            </a:extLst>
          </p:cNvPr>
          <p:cNvSpPr>
            <a:spLocks noGrp="1"/>
          </p:cNvSpPr>
          <p:nvPr>
            <p:ph type="body" sz="quarter" idx="3"/>
          </p:nvPr>
        </p:nvSpPr>
        <p:spPr>
          <a:xfrm>
            <a:off x="6193368" y="1535113"/>
            <a:ext cx="5389033" cy="639762"/>
          </a:xfrm>
        </p:spPr>
        <p:txBody>
          <a:bodyPr/>
          <a:lstStyle/>
          <a:p>
            <a:r>
              <a:rPr lang="en-US" dirty="0"/>
              <a:t>Careers Advice and Guidance</a:t>
            </a:r>
          </a:p>
        </p:txBody>
      </p:sp>
      <p:sp>
        <p:nvSpPr>
          <p:cNvPr id="20" name="Content Placeholder 5">
            <a:extLst>
              <a:ext uri="{FF2B5EF4-FFF2-40B4-BE49-F238E27FC236}">
                <a16:creationId xmlns:a16="http://schemas.microsoft.com/office/drawing/2014/main" id="{6C1EAEF3-803A-4E4C-8AC5-2D7DF11D04F5}"/>
              </a:ext>
            </a:extLst>
          </p:cNvPr>
          <p:cNvSpPr>
            <a:spLocks noGrp="1"/>
          </p:cNvSpPr>
          <p:nvPr>
            <p:ph sz="quarter" idx="4"/>
          </p:nvPr>
        </p:nvSpPr>
        <p:spPr>
          <a:xfrm>
            <a:off x="6193368" y="2174875"/>
            <a:ext cx="5389033" cy="3951288"/>
          </a:xfrm>
        </p:spPr>
        <p:txBody>
          <a:bodyPr>
            <a:normAutofit/>
          </a:bodyPr>
          <a:lstStyle/>
          <a:p>
            <a:r>
              <a:rPr lang="en-US" sz="2800" dirty="0"/>
              <a:t>First port of contact is Mrs Coles (Careers Lead)</a:t>
            </a:r>
          </a:p>
          <a:p>
            <a:r>
              <a:rPr lang="en-US" sz="2800" dirty="0"/>
              <a:t>Support in different subjects – the Heads of Department</a:t>
            </a:r>
          </a:p>
          <a:p>
            <a:r>
              <a:rPr lang="en-US" sz="2800" dirty="0">
                <a:hlinkClick r:id="rId3"/>
              </a:rPr>
              <a:t>https://www.kingsschoolhove.org.uk/contactus.php</a:t>
            </a:r>
            <a:r>
              <a:rPr lang="en-US" sz="2800" dirty="0"/>
              <a:t> </a:t>
            </a:r>
          </a:p>
        </p:txBody>
      </p:sp>
    </p:spTree>
    <p:extLst>
      <p:ext uri="{BB962C8B-B14F-4D97-AF65-F5344CB8AC3E}">
        <p14:creationId xmlns:p14="http://schemas.microsoft.com/office/powerpoint/2010/main" val="3306259079"/>
      </p:ext>
    </p:extLst>
  </p:cSld>
  <p:clrMapOvr>
    <a:masterClrMapping/>
  </p:clrMapOvr>
  <mc:AlternateContent xmlns:mc="http://schemas.openxmlformats.org/markup-compatibility/2006" xmlns:p14="http://schemas.microsoft.com/office/powerpoint/2010/main">
    <mc:Choice Requires="p14">
      <p:transition spd="slow" p14:dur="2000" advTm="64655"/>
    </mc:Choice>
    <mc:Fallback xmlns="">
      <p:transition spd="slow" advTm="64655"/>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A944DE1-C76B-45DE-B2C8-3B0C3D209BA9}"/>
              </a:ext>
            </a:extLst>
          </p:cNvPr>
          <p:cNvSpPr>
            <a:spLocks noGrp="1"/>
          </p:cNvSpPr>
          <p:nvPr>
            <p:ph type="ctrTitle"/>
          </p:nvPr>
        </p:nvSpPr>
        <p:spPr>
          <a:xfrm>
            <a:off x="1285241" y="1008993"/>
            <a:ext cx="9231410" cy="3542045"/>
          </a:xfrm>
        </p:spPr>
        <p:txBody>
          <a:bodyPr anchor="b">
            <a:normAutofit/>
          </a:bodyPr>
          <a:lstStyle/>
          <a:p>
            <a:pPr algn="l"/>
            <a:r>
              <a:rPr lang="en-GB" sz="8100"/>
              <a:t>What can your children do to be successful??</a:t>
            </a:r>
          </a:p>
        </p:txBody>
      </p:sp>
      <p:sp>
        <p:nvSpPr>
          <p:cNvPr id="5" name="Subtitle 4">
            <a:extLst>
              <a:ext uri="{FF2B5EF4-FFF2-40B4-BE49-F238E27FC236}">
                <a16:creationId xmlns:a16="http://schemas.microsoft.com/office/drawing/2014/main" id="{1B9DB775-1536-4548-B503-C2CA1F7CA0E1}"/>
              </a:ext>
            </a:extLst>
          </p:cNvPr>
          <p:cNvSpPr>
            <a:spLocks noGrp="1"/>
          </p:cNvSpPr>
          <p:nvPr>
            <p:ph type="subTitle" idx="1"/>
          </p:nvPr>
        </p:nvSpPr>
        <p:spPr>
          <a:xfrm>
            <a:off x="1285241" y="4582814"/>
            <a:ext cx="7132335" cy="1312657"/>
          </a:xfrm>
        </p:spPr>
        <p:txBody>
          <a:bodyPr anchor="t">
            <a:normAutofit/>
          </a:bodyPr>
          <a:lstStyle/>
          <a:p>
            <a:pPr algn="l"/>
            <a:endParaRPr lang="en-GB"/>
          </a:p>
        </p:txBody>
      </p:sp>
    </p:spTree>
    <p:extLst>
      <p:ext uri="{BB962C8B-B14F-4D97-AF65-F5344CB8AC3E}">
        <p14:creationId xmlns:p14="http://schemas.microsoft.com/office/powerpoint/2010/main" val="1090052732"/>
      </p:ext>
    </p:extLst>
  </p:cSld>
  <p:clrMapOvr>
    <a:masterClrMapping/>
  </p:clrMapOvr>
  <mc:AlternateContent xmlns:mc="http://schemas.openxmlformats.org/markup-compatibility/2006" xmlns:p14="http://schemas.microsoft.com/office/powerpoint/2010/main">
    <mc:Choice Requires="p14">
      <p:transition spd="slow" p14:dur="2000" advTm="7510"/>
    </mc:Choice>
    <mc:Fallback xmlns="">
      <p:transition spd="slow" advTm="751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3D287E-E7E0-371B-6A37-8DD607EFBC91}"/>
              </a:ext>
            </a:extLst>
          </p:cNvPr>
          <p:cNvSpPr>
            <a:spLocks noGrp="1"/>
          </p:cNvSpPr>
          <p:nvPr>
            <p:ph type="title"/>
          </p:nvPr>
        </p:nvSpPr>
        <p:spPr>
          <a:xfrm>
            <a:off x="640080" y="325369"/>
            <a:ext cx="4368602" cy="1956841"/>
          </a:xfrm>
        </p:spPr>
        <p:txBody>
          <a:bodyPr anchor="b">
            <a:normAutofit fontScale="90000"/>
          </a:bodyPr>
          <a:lstStyle/>
          <a:p>
            <a:r>
              <a:rPr lang="en-GB" sz="5400" dirty="0"/>
              <a:t>Reminder – how to be successful</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79C423B-078E-F28F-7D24-C6355342BC1E}"/>
              </a:ext>
            </a:extLst>
          </p:cNvPr>
          <p:cNvSpPr>
            <a:spLocks noGrp="1"/>
          </p:cNvSpPr>
          <p:nvPr>
            <p:ph idx="1"/>
          </p:nvPr>
        </p:nvSpPr>
        <p:spPr>
          <a:xfrm>
            <a:off x="640080" y="2872899"/>
            <a:ext cx="4243589" cy="3320668"/>
          </a:xfrm>
        </p:spPr>
        <p:txBody>
          <a:bodyPr>
            <a:normAutofit lnSpcReduction="10000"/>
          </a:bodyPr>
          <a:lstStyle/>
          <a:p>
            <a:r>
              <a:rPr lang="en-GB" sz="4000" dirty="0"/>
              <a:t>Attitude</a:t>
            </a:r>
          </a:p>
          <a:p>
            <a:r>
              <a:rPr lang="en-GB" sz="4000" dirty="0"/>
              <a:t>Attendance</a:t>
            </a:r>
          </a:p>
          <a:p>
            <a:r>
              <a:rPr lang="en-GB" sz="4000" dirty="0"/>
              <a:t>Classwork, Homework and Revision (start now)</a:t>
            </a:r>
          </a:p>
        </p:txBody>
      </p:sp>
      <p:pic>
        <p:nvPicPr>
          <p:cNvPr id="13" name="Picture 4" descr="Writing an appointment on a paper agenda">
            <a:extLst>
              <a:ext uri="{FF2B5EF4-FFF2-40B4-BE49-F238E27FC236}">
                <a16:creationId xmlns:a16="http://schemas.microsoft.com/office/drawing/2014/main" id="{B56E0A1D-3811-27DC-9182-988FADC6E663}"/>
              </a:ext>
            </a:extLst>
          </p:cNvPr>
          <p:cNvPicPr>
            <a:picLocks noChangeAspect="1"/>
          </p:cNvPicPr>
          <p:nvPr/>
        </p:nvPicPr>
        <p:blipFill rotWithShape="1">
          <a:blip r:embed="rId3"/>
          <a:srcRect r="33047"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95668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D3D39E-E1AC-4B1F-B639-8CA1D87747F3}"/>
              </a:ext>
            </a:extLst>
          </p:cNvPr>
          <p:cNvPicPr>
            <a:picLocks noChangeAspect="1"/>
          </p:cNvPicPr>
          <p:nvPr/>
        </p:nvPicPr>
        <p:blipFill>
          <a:blip r:embed="rId3"/>
          <a:stretch>
            <a:fillRect/>
          </a:stretch>
        </p:blipFill>
        <p:spPr>
          <a:xfrm>
            <a:off x="1072461" y="525318"/>
            <a:ext cx="5479373" cy="2779585"/>
          </a:xfrm>
          <a:prstGeom prst="rect">
            <a:avLst/>
          </a:prstGeom>
        </p:spPr>
      </p:pic>
      <p:sp>
        <p:nvSpPr>
          <p:cNvPr id="5" name="Content Placeholder 4">
            <a:extLst>
              <a:ext uri="{FF2B5EF4-FFF2-40B4-BE49-F238E27FC236}">
                <a16:creationId xmlns:a16="http://schemas.microsoft.com/office/drawing/2014/main" id="{85EA0BCE-3FC1-A811-E283-ED6417EEC6A0}"/>
              </a:ext>
            </a:extLst>
          </p:cNvPr>
          <p:cNvSpPr>
            <a:spLocks noGrp="1"/>
          </p:cNvSpPr>
          <p:nvPr>
            <p:ph idx="1"/>
          </p:nvPr>
        </p:nvSpPr>
        <p:spPr>
          <a:xfrm>
            <a:off x="6939280" y="1239520"/>
            <a:ext cx="4693920" cy="4683760"/>
          </a:xfrm>
        </p:spPr>
        <p:txBody>
          <a:bodyPr>
            <a:normAutofit/>
          </a:bodyPr>
          <a:lstStyle/>
          <a:p>
            <a:r>
              <a:rPr lang="en-GB" sz="3200" dirty="0"/>
              <a:t>Keep positive</a:t>
            </a:r>
          </a:p>
          <a:p>
            <a:r>
              <a:rPr lang="en-GB" sz="3200" dirty="0"/>
              <a:t>Attitude trumps ability</a:t>
            </a:r>
          </a:p>
          <a:p>
            <a:r>
              <a:rPr lang="en-GB" sz="3200" dirty="0"/>
              <a:t>Keep going</a:t>
            </a:r>
          </a:p>
          <a:p>
            <a:r>
              <a:rPr lang="en-GB" sz="3200" dirty="0"/>
              <a:t>Expect and learn from failure</a:t>
            </a:r>
          </a:p>
          <a:p>
            <a:r>
              <a:rPr lang="en-GB" sz="3200" dirty="0"/>
              <a:t>Take it one step at a time</a:t>
            </a:r>
          </a:p>
          <a:p>
            <a:r>
              <a:rPr lang="en-GB" sz="3200" dirty="0"/>
              <a:t>Start doing small things now – they add up</a:t>
            </a:r>
          </a:p>
        </p:txBody>
      </p:sp>
      <p:sp>
        <p:nvSpPr>
          <p:cNvPr id="6" name="Content Placeholder 2">
            <a:extLst>
              <a:ext uri="{FF2B5EF4-FFF2-40B4-BE49-F238E27FC236}">
                <a16:creationId xmlns:a16="http://schemas.microsoft.com/office/drawing/2014/main" id="{4C436C9D-771E-2886-D787-D6818FA2D73E}"/>
              </a:ext>
            </a:extLst>
          </p:cNvPr>
          <p:cNvSpPr txBox="1">
            <a:spLocks/>
          </p:cNvSpPr>
          <p:nvPr/>
        </p:nvSpPr>
        <p:spPr>
          <a:xfrm>
            <a:off x="1072461" y="3675353"/>
            <a:ext cx="5384800" cy="2886074"/>
          </a:xfrm>
          <a:prstGeom prst="rect">
            <a:avLst/>
          </a:prstGeom>
          <a:solidFill>
            <a:schemeClr val="accent3">
              <a:lumMod val="40000"/>
              <a:lumOff val="6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8800" dirty="0"/>
              <a:t>Attitude</a:t>
            </a:r>
          </a:p>
          <a:p>
            <a:pPr marL="0" indent="0" algn="ctr">
              <a:buFont typeface="Arial" panose="020B0604020202020204" pitchFamily="34" charset="0"/>
              <a:buNone/>
            </a:pPr>
            <a:r>
              <a:rPr lang="en-GB" sz="8800" dirty="0"/>
              <a:t>Resilience</a:t>
            </a:r>
            <a:endParaRPr lang="en-US" dirty="0"/>
          </a:p>
        </p:txBody>
      </p:sp>
    </p:spTree>
    <p:extLst>
      <p:ext uri="{BB962C8B-B14F-4D97-AF65-F5344CB8AC3E}">
        <p14:creationId xmlns:p14="http://schemas.microsoft.com/office/powerpoint/2010/main" val="143490522"/>
      </p:ext>
    </p:extLst>
  </p:cSld>
  <p:clrMapOvr>
    <a:masterClrMapping/>
  </p:clrMapOvr>
  <mc:AlternateContent xmlns:mc="http://schemas.openxmlformats.org/markup-compatibility/2006" xmlns:p14="http://schemas.microsoft.com/office/powerpoint/2010/main">
    <mc:Choice Requires="p14">
      <p:transition spd="slow" p14:dur="2000" advTm="20876"/>
    </mc:Choice>
    <mc:Fallback xmlns="">
      <p:transition spd="slow" advTm="20876"/>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D8233B0-41B5-4D9A-AEEC-13DB66A8C9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1277DC6B-7337-4D68-8CF8-697309CEF792}"/>
              </a:ext>
            </a:extLst>
          </p:cNvPr>
          <p:cNvSpPr>
            <a:spLocks noGrp="1"/>
          </p:cNvSpPr>
          <p:nvPr>
            <p:ph type="title"/>
          </p:nvPr>
        </p:nvSpPr>
        <p:spPr>
          <a:xfrm>
            <a:off x="808638" y="386930"/>
            <a:ext cx="9236700" cy="1188950"/>
          </a:xfrm>
          <a:solidFill>
            <a:schemeClr val="accent4">
              <a:lumMod val="20000"/>
              <a:lumOff val="80000"/>
            </a:schemeClr>
          </a:solidFill>
        </p:spPr>
        <p:txBody>
          <a:bodyPr vert="horz" lIns="91440" tIns="45720" rIns="91440" bIns="45720" rtlCol="0" anchor="b">
            <a:normAutofit/>
          </a:bodyPr>
          <a:lstStyle/>
          <a:p>
            <a:r>
              <a:rPr lang="en-US" sz="5400" kern="1200" dirty="0">
                <a:solidFill>
                  <a:schemeClr val="tx1"/>
                </a:solidFill>
                <a:latin typeface="+mj-lt"/>
                <a:ea typeface="+mj-ea"/>
                <a:cs typeface="+mj-cs"/>
              </a:rPr>
              <a:t>Attendance – turn up!</a:t>
            </a:r>
          </a:p>
        </p:txBody>
      </p:sp>
      <p:grpSp>
        <p:nvGrpSpPr>
          <p:cNvPr id="15" name="Group 14">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6" name="Rectangle 15">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7084CCF5-B199-4968-8AFC-24C74C945692}"/>
              </a:ext>
            </a:extLst>
          </p:cNvPr>
          <p:cNvSpPr>
            <a:spLocks noGrp="1"/>
          </p:cNvSpPr>
          <p:nvPr>
            <p:ph sz="half" idx="1"/>
          </p:nvPr>
        </p:nvSpPr>
        <p:spPr>
          <a:xfrm>
            <a:off x="1690628" y="2598710"/>
            <a:ext cx="4094163" cy="3438144"/>
          </a:xfrm>
        </p:spPr>
        <p:txBody>
          <a:bodyPr>
            <a:normAutofit/>
          </a:bodyPr>
          <a:lstStyle/>
          <a:p>
            <a:pPr marL="0" indent="0" defTabSz="722376">
              <a:spcBef>
                <a:spcPts val="790"/>
              </a:spcBef>
              <a:buNone/>
            </a:pPr>
            <a:r>
              <a:rPr lang="en-GB" sz="2844" kern="1200" dirty="0">
                <a:solidFill>
                  <a:schemeClr val="tx1"/>
                </a:solidFill>
                <a:latin typeface="+mn-lt"/>
                <a:ea typeface="+mn-ea"/>
                <a:cs typeface="+mn-cs"/>
              </a:rPr>
              <a:t>Is 90% good enough?</a:t>
            </a:r>
          </a:p>
          <a:p>
            <a:pPr marL="180594" indent="-180594" defTabSz="722376">
              <a:spcBef>
                <a:spcPts val="790"/>
              </a:spcBef>
            </a:pPr>
            <a:endParaRPr lang="en-GB" sz="2844" kern="1200" dirty="0">
              <a:solidFill>
                <a:schemeClr val="tx1"/>
              </a:solidFill>
              <a:latin typeface="+mn-lt"/>
              <a:ea typeface="+mn-ea"/>
              <a:cs typeface="+mn-cs"/>
            </a:endParaRPr>
          </a:p>
          <a:p>
            <a:pPr marL="180594" indent="-180594" defTabSz="722376">
              <a:spcBef>
                <a:spcPts val="790"/>
              </a:spcBef>
            </a:pPr>
            <a:endParaRPr lang="en-GB" sz="2844" kern="1200" dirty="0">
              <a:solidFill>
                <a:schemeClr val="tx1"/>
              </a:solidFill>
              <a:latin typeface="+mn-lt"/>
              <a:ea typeface="+mn-ea"/>
              <a:cs typeface="+mn-cs"/>
            </a:endParaRPr>
          </a:p>
          <a:p>
            <a:pPr marL="0" indent="0" defTabSz="722376">
              <a:spcBef>
                <a:spcPts val="790"/>
              </a:spcBef>
              <a:buNone/>
            </a:pPr>
            <a:r>
              <a:rPr lang="en-GB" sz="2844" kern="1200" dirty="0">
                <a:solidFill>
                  <a:schemeClr val="tx1"/>
                </a:solidFill>
                <a:latin typeface="+mn-lt"/>
                <a:ea typeface="+mn-ea"/>
                <a:cs typeface="+mn-cs"/>
              </a:rPr>
              <a:t>Adds up to 4 weeks missed over a year</a:t>
            </a:r>
          </a:p>
          <a:p>
            <a:endParaRPr lang="en-GB" dirty="0"/>
          </a:p>
        </p:txBody>
      </p:sp>
      <p:sp>
        <p:nvSpPr>
          <p:cNvPr id="8" name="Content Placeholder 7">
            <a:extLst>
              <a:ext uri="{FF2B5EF4-FFF2-40B4-BE49-F238E27FC236}">
                <a16:creationId xmlns:a16="http://schemas.microsoft.com/office/drawing/2014/main" id="{F712007A-9A24-49D2-AA65-DBDE9FDDB038}"/>
              </a:ext>
            </a:extLst>
          </p:cNvPr>
          <p:cNvSpPr>
            <a:spLocks noGrp="1"/>
          </p:cNvSpPr>
          <p:nvPr>
            <p:ph sz="half" idx="2"/>
          </p:nvPr>
        </p:nvSpPr>
        <p:spPr>
          <a:xfrm>
            <a:off x="5905208" y="2598710"/>
            <a:ext cx="4094163" cy="3438144"/>
          </a:xfrm>
        </p:spPr>
        <p:txBody>
          <a:bodyPr>
            <a:normAutofit/>
          </a:bodyPr>
          <a:lstStyle/>
          <a:p>
            <a:pPr marL="180594" indent="-180594" defTabSz="722376">
              <a:spcBef>
                <a:spcPts val="790"/>
              </a:spcBef>
            </a:pPr>
            <a:r>
              <a:rPr lang="en-GB" sz="2528" kern="1200" dirty="0">
                <a:solidFill>
                  <a:schemeClr val="tx1"/>
                </a:solidFill>
                <a:latin typeface="+mn-lt"/>
                <a:ea typeface="+mn-ea"/>
                <a:cs typeface="+mn-cs"/>
              </a:rPr>
              <a:t>Research suggests that 17 missed school days a year can equal 1 grade drop in achievement relative to their peers (DFES)</a:t>
            </a:r>
          </a:p>
          <a:p>
            <a:pPr marL="180594" indent="-180594" defTabSz="722376">
              <a:spcBef>
                <a:spcPts val="790"/>
              </a:spcBef>
            </a:pPr>
            <a:endParaRPr lang="en-GB" sz="2528" kern="1200" dirty="0">
              <a:solidFill>
                <a:schemeClr val="tx1"/>
              </a:solidFill>
              <a:latin typeface="+mn-lt"/>
              <a:ea typeface="+mn-ea"/>
              <a:cs typeface="+mn-cs"/>
            </a:endParaRPr>
          </a:p>
          <a:p>
            <a:pPr marL="180594" indent="-180594" defTabSz="722376">
              <a:spcBef>
                <a:spcPts val="790"/>
              </a:spcBef>
            </a:pPr>
            <a:r>
              <a:rPr lang="en-GB" sz="2528" kern="1200" dirty="0">
                <a:solidFill>
                  <a:schemeClr val="tx1"/>
                </a:solidFill>
                <a:latin typeface="+mn-lt"/>
                <a:ea typeface="+mn-ea"/>
                <a:cs typeface="+mn-cs"/>
              </a:rPr>
              <a:t>Positively – improving attendance can increase their grades!</a:t>
            </a:r>
            <a:endParaRPr lang="en-GB" sz="3200" dirty="0"/>
          </a:p>
        </p:txBody>
      </p:sp>
    </p:spTree>
    <p:extLst>
      <p:ext uri="{BB962C8B-B14F-4D97-AF65-F5344CB8AC3E}">
        <p14:creationId xmlns:p14="http://schemas.microsoft.com/office/powerpoint/2010/main" val="1173300599"/>
      </p:ext>
    </p:extLst>
  </p:cSld>
  <p:clrMapOvr>
    <a:masterClrMapping/>
  </p:clrMapOvr>
  <mc:AlternateContent xmlns:mc="http://schemas.openxmlformats.org/markup-compatibility/2006" xmlns:p14="http://schemas.microsoft.com/office/powerpoint/2010/main">
    <mc:Choice Requires="p14">
      <p:transition spd="slow" p14:dur="2000" advTm="62612"/>
    </mc:Choice>
    <mc:Fallback xmlns="">
      <p:transition spd="slow" advTm="6261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 calcmode="lin" valueType="num">
                                      <p:cBhvr additive="base">
                                        <p:cTn id="1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8F2848-8DBC-4F60-BAE2-329B93B6A99B}"/>
              </a:ext>
            </a:extLst>
          </p:cNvPr>
          <p:cNvSpPr>
            <a:spLocks noGrp="1"/>
          </p:cNvSpPr>
          <p:nvPr>
            <p:ph type="ctrTitle"/>
          </p:nvPr>
        </p:nvSpPr>
        <p:spPr>
          <a:xfrm>
            <a:off x="1285241" y="1008993"/>
            <a:ext cx="9231410" cy="4660287"/>
          </a:xfrm>
        </p:spPr>
        <p:txBody>
          <a:bodyPr anchor="b">
            <a:normAutofit fontScale="90000"/>
          </a:bodyPr>
          <a:lstStyle/>
          <a:p>
            <a:r>
              <a:rPr lang="en-GB" sz="4900" b="1" dirty="0"/>
              <a:t>Do the work! That is what will make the difference</a:t>
            </a:r>
            <a:br>
              <a:rPr lang="en-GB" sz="3700" dirty="0"/>
            </a:br>
            <a:br>
              <a:rPr lang="en-GB" sz="3700" dirty="0"/>
            </a:br>
            <a:r>
              <a:rPr lang="en-GB" sz="3700" b="1" dirty="0"/>
              <a:t>Classwork</a:t>
            </a:r>
            <a:r>
              <a:rPr lang="en-GB" sz="3700" dirty="0"/>
              <a:t> – don’t waste the time with the teachers</a:t>
            </a:r>
            <a:br>
              <a:rPr lang="en-GB" sz="3700" dirty="0"/>
            </a:br>
            <a:br>
              <a:rPr lang="en-GB" sz="3700" dirty="0"/>
            </a:br>
            <a:r>
              <a:rPr lang="en-GB" sz="3700" b="1" dirty="0"/>
              <a:t>Homework</a:t>
            </a:r>
            <a:r>
              <a:rPr lang="en-GB" sz="3700" dirty="0"/>
              <a:t> – do it on time and don’t just dash it off</a:t>
            </a:r>
            <a:br>
              <a:rPr lang="en-GB" sz="3700" dirty="0"/>
            </a:br>
            <a:br>
              <a:rPr lang="en-GB" sz="3700" dirty="0"/>
            </a:br>
            <a:r>
              <a:rPr lang="en-GB" sz="3700" b="1" dirty="0"/>
              <a:t>Revision</a:t>
            </a:r>
            <a:r>
              <a:rPr lang="en-GB" sz="3700" dirty="0"/>
              <a:t> – start NOW!</a:t>
            </a:r>
          </a:p>
        </p:txBody>
      </p:sp>
    </p:spTree>
    <p:extLst>
      <p:ext uri="{BB962C8B-B14F-4D97-AF65-F5344CB8AC3E}">
        <p14:creationId xmlns:p14="http://schemas.microsoft.com/office/powerpoint/2010/main" val="3086252078"/>
      </p:ext>
    </p:extLst>
  </p:cSld>
  <p:clrMapOvr>
    <a:masterClrMapping/>
  </p:clrMapOvr>
  <mc:AlternateContent xmlns:mc="http://schemas.openxmlformats.org/markup-compatibility/2006" xmlns:p14="http://schemas.microsoft.com/office/powerpoint/2010/main">
    <mc:Choice Requires="p14">
      <p:transition spd="slow" p14:dur="2000" advTm="14731"/>
    </mc:Choice>
    <mc:Fallback xmlns="">
      <p:transition spd="slow" advTm="147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9BDEA-79A0-B9D1-2F8D-90029A50A336}"/>
              </a:ext>
            </a:extLst>
          </p:cNvPr>
          <p:cNvSpPr>
            <a:spLocks noGrp="1"/>
          </p:cNvSpPr>
          <p:nvPr>
            <p:ph type="title"/>
          </p:nvPr>
        </p:nvSpPr>
        <p:spPr/>
        <p:txBody>
          <a:bodyPr/>
          <a:lstStyle/>
          <a:p>
            <a:r>
              <a:rPr lang="en-US" dirty="0"/>
              <a:t>1. Practically -  Make a revision timetable</a:t>
            </a:r>
            <a:br>
              <a:rPr lang="en-US" dirty="0"/>
            </a:br>
            <a:endParaRPr lang="en-GB" dirty="0"/>
          </a:p>
        </p:txBody>
      </p:sp>
      <p:sp>
        <p:nvSpPr>
          <p:cNvPr id="3" name="Content Placeholder 2">
            <a:extLst>
              <a:ext uri="{FF2B5EF4-FFF2-40B4-BE49-F238E27FC236}">
                <a16:creationId xmlns:a16="http://schemas.microsoft.com/office/drawing/2014/main" id="{AB8E0C99-666E-2F30-C7D3-5B718E47605F}"/>
              </a:ext>
            </a:extLst>
          </p:cNvPr>
          <p:cNvSpPr>
            <a:spLocks noGrp="1"/>
          </p:cNvSpPr>
          <p:nvPr>
            <p:ph idx="1"/>
          </p:nvPr>
        </p:nvSpPr>
        <p:spPr/>
        <p:txBody>
          <a:bodyPr>
            <a:normAutofit/>
          </a:bodyPr>
          <a:lstStyle/>
          <a:p>
            <a:r>
              <a:rPr lang="en-US" sz="3600" dirty="0"/>
              <a:t>Don’t spend too long on one subject</a:t>
            </a:r>
          </a:p>
          <a:p>
            <a:r>
              <a:rPr lang="en-US" sz="3600" dirty="0"/>
              <a:t>Switch between subjects</a:t>
            </a:r>
          </a:p>
          <a:p>
            <a:r>
              <a:rPr lang="en-US" sz="3600" dirty="0"/>
              <a:t>Make sure it is realistic and there is time for breaks and down time</a:t>
            </a:r>
          </a:p>
          <a:p>
            <a:r>
              <a:rPr lang="en-US" sz="3600" dirty="0"/>
              <a:t>Include space for learning and studying new material as well as for revising old material</a:t>
            </a:r>
          </a:p>
          <a:p>
            <a:r>
              <a:rPr lang="en-US" sz="3600" dirty="0"/>
              <a:t>Go back over topics again and again over time</a:t>
            </a:r>
            <a:endParaRPr lang="en-GB" sz="3600" dirty="0"/>
          </a:p>
        </p:txBody>
      </p:sp>
    </p:spTree>
    <p:extLst>
      <p:ext uri="{BB962C8B-B14F-4D97-AF65-F5344CB8AC3E}">
        <p14:creationId xmlns:p14="http://schemas.microsoft.com/office/powerpoint/2010/main" val="3968918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B6D229-00B0-5560-C819-1DB142916961}"/>
              </a:ext>
            </a:extLst>
          </p:cNvPr>
          <p:cNvSpPr>
            <a:spLocks noGrp="1"/>
          </p:cNvSpPr>
          <p:nvPr>
            <p:ph type="title"/>
          </p:nvPr>
        </p:nvSpPr>
        <p:spPr>
          <a:xfrm>
            <a:off x="6600082" y="1187667"/>
            <a:ext cx="4805996" cy="1297115"/>
          </a:xfrm>
        </p:spPr>
        <p:txBody>
          <a:bodyPr vert="horz" lIns="91440" tIns="45720" rIns="91440" bIns="45720" rtlCol="0" anchor="t">
            <a:normAutofit/>
          </a:bodyPr>
          <a:lstStyle/>
          <a:p>
            <a:r>
              <a:rPr lang="en-US" sz="3700" kern="1200" dirty="0">
                <a:solidFill>
                  <a:schemeClr val="tx2"/>
                </a:solidFill>
                <a:latin typeface="+mj-lt"/>
                <a:ea typeface="+mj-ea"/>
                <a:cs typeface="+mj-cs"/>
              </a:rPr>
              <a:t>If you’re not sure how to support with revision</a:t>
            </a:r>
          </a:p>
        </p:txBody>
      </p:sp>
      <p:sp>
        <p:nvSpPr>
          <p:cNvPr id="3" name="Content Placeholder 2">
            <a:extLst>
              <a:ext uri="{FF2B5EF4-FFF2-40B4-BE49-F238E27FC236}">
                <a16:creationId xmlns:a16="http://schemas.microsoft.com/office/drawing/2014/main" id="{6A6F5E2B-7A92-E19D-155F-FABF85E7B632}"/>
              </a:ext>
            </a:extLst>
          </p:cNvPr>
          <p:cNvSpPr>
            <a:spLocks noGrp="1"/>
          </p:cNvSpPr>
          <p:nvPr>
            <p:ph type="body" idx="1"/>
          </p:nvPr>
        </p:nvSpPr>
        <p:spPr>
          <a:xfrm>
            <a:off x="6736654" y="3579310"/>
            <a:ext cx="4805691" cy="1587817"/>
          </a:xfrm>
        </p:spPr>
        <p:txBody>
          <a:bodyPr vert="horz" lIns="91440" tIns="45720" rIns="91440" bIns="45720" rtlCol="0" anchor="b">
            <a:normAutofit/>
          </a:bodyPr>
          <a:lstStyle/>
          <a:p>
            <a:r>
              <a:rPr lang="en-US" sz="3200" kern="1200" dirty="0">
                <a:solidFill>
                  <a:schemeClr val="tx2"/>
                </a:solidFill>
                <a:latin typeface="+mn-lt"/>
                <a:ea typeface="+mn-ea"/>
                <a:cs typeface="+mn-cs"/>
              </a:rPr>
              <a:t>Get in contact with their subject teacher!</a:t>
            </a:r>
          </a:p>
        </p:txBody>
      </p:sp>
      <p:pic>
        <p:nvPicPr>
          <p:cNvPr id="7" name="Graphic 6" descr="Classroom">
            <a:extLst>
              <a:ext uri="{FF2B5EF4-FFF2-40B4-BE49-F238E27FC236}">
                <a16:creationId xmlns:a16="http://schemas.microsoft.com/office/drawing/2014/main" id="{3DD4EC60-3D32-AD66-4582-B7F7B6D8D72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815509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5F55C16-BC21-49EF-A4FF-C3155BB93B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796338" y="365125"/>
            <a:ext cx="7557460" cy="1952744"/>
          </a:xfrm>
        </p:spPr>
        <p:txBody>
          <a:bodyPr vert="horz" lIns="91440" tIns="45720" rIns="91440" bIns="45720" rtlCol="0" anchor="ctr">
            <a:normAutofit/>
          </a:bodyPr>
          <a:lstStyle/>
          <a:p>
            <a:r>
              <a:rPr lang="en-US" kern="1200" dirty="0">
                <a:solidFill>
                  <a:schemeClr val="tx1"/>
                </a:solidFill>
                <a:latin typeface="+mj-lt"/>
                <a:ea typeface="+mj-ea"/>
                <a:cs typeface="+mj-cs"/>
              </a:rPr>
              <a:t>The emotional journey</a:t>
            </a:r>
          </a:p>
        </p:txBody>
      </p:sp>
      <p:sp>
        <p:nvSpPr>
          <p:cNvPr id="17" name="Freeform: Shape 16">
            <a:extLst>
              <a:ext uri="{FF2B5EF4-FFF2-40B4-BE49-F238E27FC236}">
                <a16:creationId xmlns:a16="http://schemas.microsoft.com/office/drawing/2014/main" id="{0C5F069E-AFE6-4825-8945-46F2918A50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6116569" cy="6858000"/>
          </a:xfrm>
          <a:custGeom>
            <a:avLst/>
            <a:gdLst>
              <a:gd name="connsiteX0" fmla="*/ 0 w 6116569"/>
              <a:gd name="connsiteY0" fmla="*/ 0 h 6879321"/>
              <a:gd name="connsiteX1" fmla="*/ 2935851 w 6116569"/>
              <a:gd name="connsiteY1" fmla="*/ 0 h 6879321"/>
              <a:gd name="connsiteX2" fmla="*/ 3238280 w 6116569"/>
              <a:gd name="connsiteY2" fmla="*/ 31980 h 6879321"/>
              <a:gd name="connsiteX3" fmla="*/ 3660541 w 6116569"/>
              <a:gd name="connsiteY3" fmla="*/ 550772 h 6879321"/>
              <a:gd name="connsiteX4" fmla="*/ 3808902 w 6116569"/>
              <a:gd name="connsiteY4" fmla="*/ 589860 h 6879321"/>
              <a:gd name="connsiteX5" fmla="*/ 4413762 w 6116569"/>
              <a:gd name="connsiteY5" fmla="*/ 625393 h 6879321"/>
              <a:gd name="connsiteX6" fmla="*/ 4567830 w 6116569"/>
              <a:gd name="connsiteY6" fmla="*/ 721333 h 6879321"/>
              <a:gd name="connsiteX7" fmla="*/ 4171247 w 6116569"/>
              <a:gd name="connsiteY7" fmla="*/ 792401 h 6879321"/>
              <a:gd name="connsiteX8" fmla="*/ 4376671 w 6116569"/>
              <a:gd name="connsiteY8" fmla="*/ 842148 h 6879321"/>
              <a:gd name="connsiteX9" fmla="*/ 4527887 w 6116569"/>
              <a:gd name="connsiteY9" fmla="*/ 813722 h 6879321"/>
              <a:gd name="connsiteX10" fmla="*/ 4633452 w 6116569"/>
              <a:gd name="connsiteY10" fmla="*/ 799508 h 6879321"/>
              <a:gd name="connsiteX11" fmla="*/ 4947293 w 6116569"/>
              <a:gd name="connsiteY11" fmla="*/ 870576 h 6879321"/>
              <a:gd name="connsiteX12" fmla="*/ 5263988 w 6116569"/>
              <a:gd name="connsiteY12" fmla="*/ 820828 h 6879321"/>
              <a:gd name="connsiteX13" fmla="*/ 5249723 w 6116569"/>
              <a:gd name="connsiteY13" fmla="*/ 895449 h 6879321"/>
              <a:gd name="connsiteX14" fmla="*/ 4744723 w 6116569"/>
              <a:gd name="connsiteY14" fmla="*/ 1197485 h 6879321"/>
              <a:gd name="connsiteX15" fmla="*/ 4767548 w 6116569"/>
              <a:gd name="connsiteY15" fmla="*/ 1346727 h 6879321"/>
              <a:gd name="connsiteX16" fmla="*/ 4539299 w 6116569"/>
              <a:gd name="connsiteY16" fmla="*/ 1421348 h 6879321"/>
              <a:gd name="connsiteX17" fmla="*/ 4607773 w 6116569"/>
              <a:gd name="connsiteY17" fmla="*/ 1485309 h 6879321"/>
              <a:gd name="connsiteX18" fmla="*/ 4579242 w 6116569"/>
              <a:gd name="connsiteY18" fmla="*/ 1535055 h 6879321"/>
              <a:gd name="connsiteX19" fmla="*/ 5278255 w 6116569"/>
              <a:gd name="connsiteY19" fmla="*/ 1609676 h 6879321"/>
              <a:gd name="connsiteX20" fmla="*/ 5771843 w 6116569"/>
              <a:gd name="connsiteY20" fmla="*/ 1630997 h 6879321"/>
              <a:gd name="connsiteX21" fmla="*/ 6105656 w 6116569"/>
              <a:gd name="connsiteY21" fmla="*/ 1748257 h 6879321"/>
              <a:gd name="connsiteX22" fmla="*/ 5691955 w 6116569"/>
              <a:gd name="connsiteY22" fmla="*/ 2167555 h 6879321"/>
              <a:gd name="connsiteX23" fmla="*/ 5475118 w 6116569"/>
              <a:gd name="connsiteY23" fmla="*/ 2348776 h 6879321"/>
              <a:gd name="connsiteX24" fmla="*/ 5826051 w 6116569"/>
              <a:gd name="connsiteY24" fmla="*/ 2291922 h 6879321"/>
              <a:gd name="connsiteX25" fmla="*/ 5552153 w 6116569"/>
              <a:gd name="connsiteY25" fmla="*/ 2597513 h 6879321"/>
              <a:gd name="connsiteX26" fmla="*/ 5603508 w 6116569"/>
              <a:gd name="connsiteY26" fmla="*/ 2647260 h 6879321"/>
              <a:gd name="connsiteX27" fmla="*/ 5700515 w 6116569"/>
              <a:gd name="connsiteY27" fmla="*/ 2679240 h 6879321"/>
              <a:gd name="connsiteX28" fmla="*/ 5246870 w 6116569"/>
              <a:gd name="connsiteY28" fmla="*/ 2888889 h 6879321"/>
              <a:gd name="connsiteX29" fmla="*/ 4836022 w 6116569"/>
              <a:gd name="connsiteY29" fmla="*/ 3169605 h 6879321"/>
              <a:gd name="connsiteX30" fmla="*/ 4736163 w 6116569"/>
              <a:gd name="connsiteY30" fmla="*/ 3233565 h 6879321"/>
              <a:gd name="connsiteX31" fmla="*/ 4853141 w 6116569"/>
              <a:gd name="connsiteY31" fmla="*/ 3233565 h 6879321"/>
              <a:gd name="connsiteX32" fmla="*/ 4944440 w 6116569"/>
              <a:gd name="connsiteY32" fmla="*/ 3226459 h 6879321"/>
              <a:gd name="connsiteX33" fmla="*/ 5109921 w 6116569"/>
              <a:gd name="connsiteY33" fmla="*/ 3283313 h 6879321"/>
              <a:gd name="connsiteX34" fmla="*/ 5694809 w 6116569"/>
              <a:gd name="connsiteY34" fmla="*/ 3141178 h 6879321"/>
              <a:gd name="connsiteX35" fmla="*/ 5566419 w 6116569"/>
              <a:gd name="connsiteY35" fmla="*/ 3301079 h 6879321"/>
              <a:gd name="connsiteX36" fmla="*/ 5415203 w 6116569"/>
              <a:gd name="connsiteY36" fmla="*/ 3397020 h 6879321"/>
              <a:gd name="connsiteX37" fmla="*/ 5612068 w 6116569"/>
              <a:gd name="connsiteY37" fmla="*/ 3432554 h 6879321"/>
              <a:gd name="connsiteX38" fmla="*/ 5206927 w 6116569"/>
              <a:gd name="connsiteY38" fmla="*/ 3599562 h 6879321"/>
              <a:gd name="connsiteX39" fmla="*/ 5301079 w 6116569"/>
              <a:gd name="connsiteY39" fmla="*/ 3723930 h 6879321"/>
              <a:gd name="connsiteX40" fmla="*/ 4507915 w 6116569"/>
              <a:gd name="connsiteY40" fmla="*/ 4306683 h 6879321"/>
              <a:gd name="connsiteX41" fmla="*/ 3982942 w 6116569"/>
              <a:gd name="connsiteY41" fmla="*/ 4587399 h 6879321"/>
              <a:gd name="connsiteX42" fmla="*/ 4185513 w 6116569"/>
              <a:gd name="connsiteY42" fmla="*/ 4541205 h 6879321"/>
              <a:gd name="connsiteX43" fmla="*/ 5212633 w 6116569"/>
              <a:gd name="connsiteY43" fmla="*/ 4455924 h 6879321"/>
              <a:gd name="connsiteX44" fmla="*/ 5312492 w 6116569"/>
              <a:gd name="connsiteY44" fmla="*/ 4473691 h 6879321"/>
              <a:gd name="connsiteX45" fmla="*/ 4596361 w 6116569"/>
              <a:gd name="connsiteY45" fmla="*/ 4818368 h 6879321"/>
              <a:gd name="connsiteX46" fmla="*/ 4873113 w 6116569"/>
              <a:gd name="connsiteY46" fmla="*/ 4885882 h 6879321"/>
              <a:gd name="connsiteX47" fmla="*/ 4935881 w 6116569"/>
              <a:gd name="connsiteY47" fmla="*/ 4914309 h 6879321"/>
              <a:gd name="connsiteX48" fmla="*/ 4873113 w 6116569"/>
              <a:gd name="connsiteY48" fmla="*/ 5003143 h 6879321"/>
              <a:gd name="connsiteX49" fmla="*/ 4721898 w 6116569"/>
              <a:gd name="connsiteY49" fmla="*/ 5095530 h 6879321"/>
              <a:gd name="connsiteX50" fmla="*/ 5132745 w 6116569"/>
              <a:gd name="connsiteY50" fmla="*/ 4949842 h 6879321"/>
              <a:gd name="connsiteX51" fmla="*/ 5101362 w 6116569"/>
              <a:gd name="connsiteY51" fmla="*/ 5081317 h 6879321"/>
              <a:gd name="connsiteX52" fmla="*/ 5138452 w 6116569"/>
              <a:gd name="connsiteY52" fmla="*/ 5198578 h 6879321"/>
              <a:gd name="connsiteX53" fmla="*/ 4904497 w 6116569"/>
              <a:gd name="connsiteY53" fmla="*/ 5362033 h 6879321"/>
              <a:gd name="connsiteX54" fmla="*/ 4579242 w 6116569"/>
              <a:gd name="connsiteY54" fmla="*/ 5674729 h 6879321"/>
              <a:gd name="connsiteX55" fmla="*/ 4253988 w 6116569"/>
              <a:gd name="connsiteY55" fmla="*/ 5884379 h 6879321"/>
              <a:gd name="connsiteX56" fmla="*/ 3985795 w 6116569"/>
              <a:gd name="connsiteY56" fmla="*/ 6069153 h 6879321"/>
              <a:gd name="connsiteX57" fmla="*/ 4231163 w 6116569"/>
              <a:gd name="connsiteY57" fmla="*/ 6030066 h 6879321"/>
              <a:gd name="connsiteX58" fmla="*/ 3814609 w 6116569"/>
              <a:gd name="connsiteY58" fmla="*/ 6317889 h 6879321"/>
              <a:gd name="connsiteX59" fmla="*/ 3751840 w 6116569"/>
              <a:gd name="connsiteY59" fmla="*/ 6339209 h 6879321"/>
              <a:gd name="connsiteX60" fmla="*/ 3089919 w 6116569"/>
              <a:gd name="connsiteY60" fmla="*/ 6563071 h 6879321"/>
              <a:gd name="connsiteX61" fmla="*/ 2961529 w 6116569"/>
              <a:gd name="connsiteY61" fmla="*/ 6662566 h 6879321"/>
              <a:gd name="connsiteX62" fmla="*/ 3107038 w 6116569"/>
              <a:gd name="connsiteY62" fmla="*/ 6673226 h 6879321"/>
              <a:gd name="connsiteX63" fmla="*/ 3594919 w 6116569"/>
              <a:gd name="connsiteY63" fmla="*/ 6591499 h 6879321"/>
              <a:gd name="connsiteX64" fmla="*/ 3261106 w 6116569"/>
              <a:gd name="connsiteY64" fmla="*/ 6726527 h 6879321"/>
              <a:gd name="connsiteX65" fmla="*/ 3620597 w 6116569"/>
              <a:gd name="connsiteY65" fmla="*/ 6740740 h 6879321"/>
              <a:gd name="connsiteX66" fmla="*/ 3703337 w 6116569"/>
              <a:gd name="connsiteY66" fmla="*/ 6826020 h 6879321"/>
              <a:gd name="connsiteX67" fmla="*/ 3689072 w 6116569"/>
              <a:gd name="connsiteY67" fmla="*/ 6879321 h 6879321"/>
              <a:gd name="connsiteX68" fmla="*/ 0 w 6116569"/>
              <a:gd name="connsiteY68" fmla="*/ 6879321 h 687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10" name="Content Placeholder 9" descr="Slippery Road">
            <a:extLst>
              <a:ext uri="{FF2B5EF4-FFF2-40B4-BE49-F238E27FC236}">
                <a16:creationId xmlns:a16="http://schemas.microsoft.com/office/drawing/2014/main" id="{D41FD754-61C4-443A-86E4-F5A71DC1C8C9}"/>
              </a:ext>
            </a:extLst>
          </p:cNvPr>
          <p:cNvPicPr>
            <a:picLocks noGrp="1" noChangeAspect="1"/>
          </p:cNvPicPr>
          <p:nvPr>
            <p:ph sz="half" idx="2"/>
          </p:nvPr>
        </p:nvPicPr>
        <p:blipFill>
          <a:blip r:embed="rId4">
            <a:extLst>
              <a:ext uri="{96DAC541-7B7A-43D3-8B79-37D633B846F1}">
                <asvg:svgBlip xmlns:asvg="http://schemas.microsoft.com/office/drawing/2016/SVG/main" r:embed="rId5"/>
              </a:ext>
            </a:extLst>
          </a:blip>
          <a:stretch>
            <a:fillRect/>
          </a:stretch>
        </p:blipFill>
        <p:spPr>
          <a:xfrm>
            <a:off x="601134" y="1918107"/>
            <a:ext cx="3195204" cy="3195204"/>
          </a:xfrm>
          <a:prstGeom prst="rect">
            <a:avLst/>
          </a:prstGeom>
        </p:spPr>
      </p:pic>
      <p:sp>
        <p:nvSpPr>
          <p:cNvPr id="3" name="Content Placeholder 2"/>
          <p:cNvSpPr>
            <a:spLocks noGrp="1"/>
          </p:cNvSpPr>
          <p:nvPr>
            <p:ph sz="half" idx="1"/>
          </p:nvPr>
        </p:nvSpPr>
        <p:spPr>
          <a:xfrm>
            <a:off x="4217424" y="2317869"/>
            <a:ext cx="7060094" cy="3859093"/>
          </a:xfrm>
        </p:spPr>
        <p:txBody>
          <a:bodyPr vert="horz" lIns="91440" tIns="45720" rIns="91440" bIns="45720" rtlCol="0">
            <a:normAutofit/>
          </a:bodyPr>
          <a:lstStyle/>
          <a:p>
            <a:r>
              <a:rPr lang="en-US" dirty="0"/>
              <a:t>Year 11 = change and pressure and stress!</a:t>
            </a:r>
          </a:p>
          <a:p>
            <a:r>
              <a:rPr lang="en-US" dirty="0"/>
              <a:t>Even though we don’t anticipate school’s closing again, your son’s and daughter’s have had a difficult preparation for GCSE</a:t>
            </a:r>
          </a:p>
          <a:p>
            <a:r>
              <a:rPr lang="en-US" dirty="0"/>
              <a:t>Change </a:t>
            </a:r>
            <a:r>
              <a:rPr lang="en-US" u="sng" dirty="0"/>
              <a:t>always</a:t>
            </a:r>
            <a:r>
              <a:rPr lang="en-US" dirty="0"/>
              <a:t> brings on an emotional reaction. </a:t>
            </a:r>
          </a:p>
          <a:p>
            <a:r>
              <a:rPr lang="en-US" dirty="0"/>
              <a:t>Understanding the emotional journey helps</a:t>
            </a:r>
          </a:p>
          <a:p>
            <a:r>
              <a:rPr lang="en-US" dirty="0"/>
              <a:t>Be prepared to support them</a:t>
            </a:r>
          </a:p>
          <a:p>
            <a:endParaRPr lang="en-US" sz="2000" dirty="0"/>
          </a:p>
          <a:p>
            <a:endParaRPr lang="en-US" sz="2000" dirty="0"/>
          </a:p>
        </p:txBody>
      </p:sp>
    </p:spTree>
    <p:custDataLst>
      <p:tags r:id="rId1"/>
    </p:custDataLst>
    <p:extLst>
      <p:ext uri="{BB962C8B-B14F-4D97-AF65-F5344CB8AC3E}">
        <p14:creationId xmlns:p14="http://schemas.microsoft.com/office/powerpoint/2010/main" val="2994760398"/>
      </p:ext>
    </p:extLst>
  </p:cSld>
  <p:clrMapOvr>
    <a:masterClrMapping/>
  </p:clrMapOvr>
  <mc:AlternateContent xmlns:mc="http://schemas.openxmlformats.org/markup-compatibility/2006" xmlns:p14="http://schemas.microsoft.com/office/powerpoint/2010/main">
    <mc:Choice Requires="p14">
      <p:transition spd="slow" p14:dur="2000" advTm="34654"/>
    </mc:Choice>
    <mc:Fallback xmlns="">
      <p:transition spd="slow" advTm="34654"/>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C34AF-2823-4D94-92D3-C6922F8A8148}"/>
              </a:ext>
            </a:extLst>
          </p:cNvPr>
          <p:cNvSpPr>
            <a:spLocks noGrp="1"/>
          </p:cNvSpPr>
          <p:nvPr>
            <p:ph type="title"/>
          </p:nvPr>
        </p:nvSpPr>
        <p:spPr>
          <a:xfrm>
            <a:off x="609600" y="274638"/>
            <a:ext cx="10972800" cy="1143000"/>
          </a:xfrm>
        </p:spPr>
        <p:txBody>
          <a:bodyPr anchor="ctr">
            <a:normAutofit/>
          </a:bodyPr>
          <a:lstStyle/>
          <a:p>
            <a:r>
              <a:rPr lang="en-GB"/>
              <a:t>How can parents support</a:t>
            </a:r>
          </a:p>
        </p:txBody>
      </p:sp>
      <p:graphicFrame>
        <p:nvGraphicFramePr>
          <p:cNvPr id="5" name="Content Placeholder 2">
            <a:extLst>
              <a:ext uri="{FF2B5EF4-FFF2-40B4-BE49-F238E27FC236}">
                <a16:creationId xmlns:a16="http://schemas.microsoft.com/office/drawing/2014/main" id="{96106107-11D4-4F60-9C87-2C0183494FBE}"/>
              </a:ext>
            </a:extLst>
          </p:cNvPr>
          <p:cNvGraphicFramePr>
            <a:graphicFrameLocks noGrp="1"/>
          </p:cNvGraphicFramePr>
          <p:nvPr>
            <p:ph idx="1"/>
            <p:extLst>
              <p:ext uri="{D42A27DB-BD31-4B8C-83A1-F6EECF244321}">
                <p14:modId xmlns:p14="http://schemas.microsoft.com/office/powerpoint/2010/main" val="2692574743"/>
              </p:ext>
            </p:extLst>
          </p:nvPr>
        </p:nvGraphicFramePr>
        <p:xfrm>
          <a:off x="609600" y="1600201"/>
          <a:ext cx="10972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72395016"/>
      </p:ext>
    </p:extLst>
  </p:cSld>
  <p:clrMapOvr>
    <a:masterClrMapping/>
  </p:clrMapOvr>
  <mc:AlternateContent xmlns:mc="http://schemas.openxmlformats.org/markup-compatibility/2006" xmlns:p14="http://schemas.microsoft.com/office/powerpoint/2010/main">
    <mc:Choice Requires="p14">
      <p:transition spd="slow" p14:dur="2000" advTm="47472"/>
    </mc:Choice>
    <mc:Fallback xmlns="">
      <p:transition spd="slow" advTm="4747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7C1E5815-D54C-487F-A054-6D4930ADE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90403" y="643468"/>
            <a:ext cx="8346166" cy="557106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33" name="Freeform: Shape 1032">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208496"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Tree>
    <p:extLst>
      <p:ext uri="{BB962C8B-B14F-4D97-AF65-F5344CB8AC3E}">
        <p14:creationId xmlns:p14="http://schemas.microsoft.com/office/powerpoint/2010/main" val="289680930"/>
      </p:ext>
    </p:extLst>
  </p:cSld>
  <p:clrMapOvr>
    <a:masterClrMapping/>
  </p:clrMapOvr>
  <mc:AlternateContent xmlns:mc="http://schemas.openxmlformats.org/markup-compatibility/2006" xmlns:p14="http://schemas.microsoft.com/office/powerpoint/2010/main">
    <mc:Choice Requires="p14">
      <p:transition spd="slow" p14:dur="2000" advTm="36071"/>
    </mc:Choice>
    <mc:Fallback xmlns="">
      <p:transition spd="slow" advTm="36071"/>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56A76F-2526-8C64-9121-BADD37BB0C08}"/>
              </a:ext>
            </a:extLst>
          </p:cNvPr>
          <p:cNvSpPr>
            <a:spLocks noGrp="1"/>
          </p:cNvSpPr>
          <p:nvPr>
            <p:ph type="title"/>
          </p:nvPr>
        </p:nvSpPr>
        <p:spPr>
          <a:xfrm>
            <a:off x="635000" y="640823"/>
            <a:ext cx="3418659" cy="5583148"/>
          </a:xfrm>
        </p:spPr>
        <p:txBody>
          <a:bodyPr vert="horz" lIns="91440" tIns="45720" rIns="91440" bIns="45720" rtlCol="0" anchor="ctr">
            <a:normAutofit/>
          </a:bodyPr>
          <a:lstStyle/>
          <a:p>
            <a:r>
              <a:rPr lang="en-US" sz="5400" b="1" u="sng" kern="1200">
                <a:latin typeface="+mj-lt"/>
                <a:ea typeface="+mj-ea"/>
                <a:cs typeface="+mj-cs"/>
              </a:rPr>
              <a:t>Headline Measures – this year’s GCSE results</a:t>
            </a:r>
          </a:p>
        </p:txBody>
      </p:sp>
      <p:sp>
        <p:nvSpPr>
          <p:cNvPr id="12"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1FDCBE9-AD63-95E0-6DB9-1CD209926B33}"/>
              </a:ext>
            </a:extLst>
          </p:cNvPr>
          <p:cNvSpPr txBox="1"/>
          <p:nvPr/>
        </p:nvSpPr>
        <p:spPr>
          <a:xfrm>
            <a:off x="609599" y="1600201"/>
            <a:ext cx="9541565" cy="4525963"/>
          </a:xfrm>
          <a:prstGeom prst="rect">
            <a:avLst/>
          </a:prstGeom>
        </p:spPr>
        <p:txBody>
          <a:bodyPr vert="horz" lIns="91440" tIns="45720" rIns="91440" bIns="45720" rtlCol="0">
            <a:normAutofit/>
          </a:bodyPr>
          <a:lstStyle/>
          <a:p>
            <a:pPr>
              <a:lnSpc>
                <a:spcPct val="90000"/>
              </a:lnSpc>
              <a:spcBef>
                <a:spcPct val="20000"/>
              </a:spcBef>
            </a:pPr>
            <a:endParaRPr lang="en-US" sz="2400" dirty="0">
              <a:solidFill>
                <a:schemeClr val="tx1">
                  <a:lumMod val="75000"/>
                  <a:lumOff val="25000"/>
                </a:schemeClr>
              </a:solidFill>
            </a:endParaRPr>
          </a:p>
          <a:p>
            <a:pPr marL="285750" indent="-285750">
              <a:lnSpc>
                <a:spcPct val="90000"/>
              </a:lnSpc>
              <a:spcBef>
                <a:spcPct val="20000"/>
              </a:spcBef>
              <a:buFont typeface="Arial"/>
              <a:buChar char="o"/>
            </a:pPr>
            <a:endParaRPr lang="en-US" sz="2400" dirty="0">
              <a:solidFill>
                <a:schemeClr val="tx1">
                  <a:lumMod val="75000"/>
                  <a:lumOff val="25000"/>
                </a:schemeClr>
              </a:solidFill>
            </a:endParaRPr>
          </a:p>
        </p:txBody>
      </p:sp>
      <p:graphicFrame>
        <p:nvGraphicFramePr>
          <p:cNvPr id="6" name="Content Placeholder 3">
            <a:extLst>
              <a:ext uri="{FF2B5EF4-FFF2-40B4-BE49-F238E27FC236}">
                <a16:creationId xmlns:a16="http://schemas.microsoft.com/office/drawing/2014/main" id="{1D05ACEB-5E98-6C08-DF9D-0007B85DC535}"/>
              </a:ext>
            </a:extLst>
          </p:cNvPr>
          <p:cNvGraphicFramePr>
            <a:graphicFrameLocks noGrp="1"/>
          </p:cNvGraphicFramePr>
          <p:nvPr>
            <p:ph idx="1"/>
            <p:extLst>
              <p:ext uri="{D42A27DB-BD31-4B8C-83A1-F6EECF244321}">
                <p14:modId xmlns:p14="http://schemas.microsoft.com/office/powerpoint/2010/main" val="3928263851"/>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29275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68717E5B-2C1D-4094-9D25-6FF6FBD92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B6E033A-DB2E-49B8-B600-B38E0C280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 y="1219200"/>
            <a:ext cx="4510838" cy="3804557"/>
          </a:xfrm>
          <a:custGeom>
            <a:avLst/>
            <a:gdLst>
              <a:gd name="connsiteX0" fmla="*/ 5462602 w 5470628"/>
              <a:gd name="connsiteY0" fmla="*/ 1413608 h 3193741"/>
              <a:gd name="connsiteX1" fmla="*/ 5465724 w 5470628"/>
              <a:gd name="connsiteY1" fmla="*/ 1421881 h 3193741"/>
              <a:gd name="connsiteX2" fmla="*/ 5465025 w 5470628"/>
              <a:gd name="connsiteY2" fmla="*/ 1466556 h 3193741"/>
              <a:gd name="connsiteX3" fmla="*/ 5463208 w 5470628"/>
              <a:gd name="connsiteY3" fmla="*/ 1466226 h 3193741"/>
              <a:gd name="connsiteX4" fmla="*/ 5463242 w 5470628"/>
              <a:gd name="connsiteY4" fmla="*/ 1451866 h 3193741"/>
              <a:gd name="connsiteX5" fmla="*/ 5462894 w 5470628"/>
              <a:gd name="connsiteY5" fmla="*/ 1423194 h 3193741"/>
              <a:gd name="connsiteX6" fmla="*/ 5461417 w 5470628"/>
              <a:gd name="connsiteY6" fmla="*/ 1391849 h 3193741"/>
              <a:gd name="connsiteX7" fmla="*/ 5462246 w 5470628"/>
              <a:gd name="connsiteY7" fmla="*/ 1401944 h 3193741"/>
              <a:gd name="connsiteX8" fmla="*/ 5462602 w 5470628"/>
              <a:gd name="connsiteY8" fmla="*/ 1413608 h 3193741"/>
              <a:gd name="connsiteX9" fmla="*/ 5459078 w 5470628"/>
              <a:gd name="connsiteY9" fmla="*/ 1404268 h 3193741"/>
              <a:gd name="connsiteX10" fmla="*/ 5460137 w 5470628"/>
              <a:gd name="connsiteY10" fmla="*/ 1393780 h 3193741"/>
              <a:gd name="connsiteX11" fmla="*/ 5461417 w 5470628"/>
              <a:gd name="connsiteY11" fmla="*/ 1391849 h 3193741"/>
              <a:gd name="connsiteX12" fmla="*/ 614271 w 5470628"/>
              <a:gd name="connsiteY12" fmla="*/ 1052206 h 3193741"/>
              <a:gd name="connsiteX13" fmla="*/ 611497 w 5470628"/>
              <a:gd name="connsiteY13" fmla="*/ 1055389 h 3193741"/>
              <a:gd name="connsiteX14" fmla="*/ 630277 w 5470628"/>
              <a:gd name="connsiteY14" fmla="*/ 1065215 h 3193741"/>
              <a:gd name="connsiteX15" fmla="*/ 651856 w 5470628"/>
              <a:gd name="connsiteY15" fmla="*/ 1067584 h 3193741"/>
              <a:gd name="connsiteX16" fmla="*/ 614271 w 5470628"/>
              <a:gd name="connsiteY16" fmla="*/ 1052206 h 3193741"/>
              <a:gd name="connsiteX17" fmla="*/ 810628 w 5470628"/>
              <a:gd name="connsiteY17" fmla="*/ 695550 h 3193741"/>
              <a:gd name="connsiteX18" fmla="*/ 1033084 w 5470628"/>
              <a:gd name="connsiteY18" fmla="*/ 791270 h 3193741"/>
              <a:gd name="connsiteX19" fmla="*/ 1036153 w 5470628"/>
              <a:gd name="connsiteY19" fmla="*/ 788050 h 3193741"/>
              <a:gd name="connsiteX20" fmla="*/ 810628 w 5470628"/>
              <a:gd name="connsiteY20" fmla="*/ 695550 h 3193741"/>
              <a:gd name="connsiteX21" fmla="*/ 4850908 w 5470628"/>
              <a:gd name="connsiteY21" fmla="*/ 727 h 3193741"/>
              <a:gd name="connsiteX22" fmla="*/ 4858584 w 5470628"/>
              <a:gd name="connsiteY22" fmla="*/ 13795 h 3193741"/>
              <a:gd name="connsiteX23" fmla="*/ 4843408 w 5470628"/>
              <a:gd name="connsiteY23" fmla="*/ 37224 h 3193741"/>
              <a:gd name="connsiteX24" fmla="*/ 4871062 w 5470628"/>
              <a:gd name="connsiteY24" fmla="*/ 78954 h 3193741"/>
              <a:gd name="connsiteX25" fmla="*/ 4989038 w 5470628"/>
              <a:gd name="connsiteY25" fmla="*/ 66799 h 3193741"/>
              <a:gd name="connsiteX26" fmla="*/ 5002636 w 5470628"/>
              <a:gd name="connsiteY26" fmla="*/ 79388 h 3193741"/>
              <a:gd name="connsiteX27" fmla="*/ 5008332 w 5470628"/>
              <a:gd name="connsiteY27" fmla="*/ 140859 h 3193741"/>
              <a:gd name="connsiteX28" fmla="*/ 5014326 w 5470628"/>
              <a:gd name="connsiteY28" fmla="*/ 155555 h 3193741"/>
              <a:gd name="connsiteX29" fmla="*/ 5030704 w 5470628"/>
              <a:gd name="connsiteY29" fmla="*/ 221190 h 3193741"/>
              <a:gd name="connsiteX30" fmla="*/ 5097262 w 5470628"/>
              <a:gd name="connsiteY30" fmla="*/ 317759 h 3193741"/>
              <a:gd name="connsiteX31" fmla="*/ 5165084 w 5470628"/>
              <a:gd name="connsiteY31" fmla="*/ 373367 h 3193741"/>
              <a:gd name="connsiteX32" fmla="*/ 5174137 w 5470628"/>
              <a:gd name="connsiteY32" fmla="*/ 389353 h 3193741"/>
              <a:gd name="connsiteX33" fmla="*/ 5192507 w 5470628"/>
              <a:gd name="connsiteY33" fmla="*/ 453561 h 3193741"/>
              <a:gd name="connsiteX34" fmla="*/ 5187160 w 5470628"/>
              <a:gd name="connsiteY34" fmla="*/ 467732 h 3193741"/>
              <a:gd name="connsiteX35" fmla="*/ 5160106 w 5470628"/>
              <a:gd name="connsiteY35" fmla="*/ 486904 h 3193741"/>
              <a:gd name="connsiteX36" fmla="*/ 5138948 w 5470628"/>
              <a:gd name="connsiteY36" fmla="*/ 528614 h 3193741"/>
              <a:gd name="connsiteX37" fmla="*/ 5097016 w 5470628"/>
              <a:gd name="connsiteY37" fmla="*/ 589923 h 3193741"/>
              <a:gd name="connsiteX38" fmla="*/ 5075869 w 5470628"/>
              <a:gd name="connsiteY38" fmla="*/ 608381 h 3193741"/>
              <a:gd name="connsiteX39" fmla="*/ 5093172 w 5470628"/>
              <a:gd name="connsiteY39" fmla="*/ 618385 h 3193741"/>
              <a:gd name="connsiteX40" fmla="*/ 5153518 w 5470628"/>
              <a:gd name="connsiteY40" fmla="*/ 687474 h 3193741"/>
              <a:gd name="connsiteX41" fmla="*/ 5074984 w 5470628"/>
              <a:gd name="connsiteY41" fmla="*/ 776941 h 3193741"/>
              <a:gd name="connsiteX42" fmla="*/ 5033348 w 5470628"/>
              <a:gd name="connsiteY42" fmla="*/ 805473 h 3193741"/>
              <a:gd name="connsiteX43" fmla="*/ 5116847 w 5470628"/>
              <a:gd name="connsiteY43" fmla="*/ 803426 h 3193741"/>
              <a:gd name="connsiteX44" fmla="*/ 5147902 w 5470628"/>
              <a:gd name="connsiteY44" fmla="*/ 833118 h 3193741"/>
              <a:gd name="connsiteX45" fmla="*/ 5161665 w 5470628"/>
              <a:gd name="connsiteY45" fmla="*/ 848297 h 3193741"/>
              <a:gd name="connsiteX46" fmla="*/ 5246520 w 5470628"/>
              <a:gd name="connsiteY46" fmla="*/ 942412 h 3193741"/>
              <a:gd name="connsiteX47" fmla="*/ 5235368 w 5470628"/>
              <a:gd name="connsiteY47" fmla="*/ 972946 h 3193741"/>
              <a:gd name="connsiteX48" fmla="*/ 5113739 w 5470628"/>
              <a:gd name="connsiteY48" fmla="*/ 1128845 h 3193741"/>
              <a:gd name="connsiteX49" fmla="*/ 5255034 w 5470628"/>
              <a:gd name="connsiteY49" fmla="*/ 1151117 h 3193741"/>
              <a:gd name="connsiteX50" fmla="*/ 5267513 w 5470628"/>
              <a:gd name="connsiteY50" fmla="*/ 1216275 h 3193741"/>
              <a:gd name="connsiteX51" fmla="*/ 5343113 w 5470628"/>
              <a:gd name="connsiteY51" fmla="*/ 1281854 h 3193741"/>
              <a:gd name="connsiteX52" fmla="*/ 5452014 w 5470628"/>
              <a:gd name="connsiteY52" fmla="*/ 1385543 h 3193741"/>
              <a:gd name="connsiteX53" fmla="*/ 5459078 w 5470628"/>
              <a:gd name="connsiteY53" fmla="*/ 1404268 h 3193741"/>
              <a:gd name="connsiteX54" fmla="*/ 5458838 w 5470628"/>
              <a:gd name="connsiteY54" fmla="*/ 1406644 h 3193741"/>
              <a:gd name="connsiteX55" fmla="*/ 5455752 w 5470628"/>
              <a:gd name="connsiteY55" fmla="*/ 1450751 h 3193741"/>
              <a:gd name="connsiteX56" fmla="*/ 5454594 w 5470628"/>
              <a:gd name="connsiteY56" fmla="*/ 1464662 h 3193741"/>
              <a:gd name="connsiteX57" fmla="*/ 5447215 w 5470628"/>
              <a:gd name="connsiteY57" fmla="*/ 1463321 h 3193741"/>
              <a:gd name="connsiteX58" fmla="*/ 5433934 w 5470628"/>
              <a:gd name="connsiteY58" fmla="*/ 1458428 h 3193741"/>
              <a:gd name="connsiteX59" fmla="*/ 5424276 w 5470628"/>
              <a:gd name="connsiteY59" fmla="*/ 1477014 h 3193741"/>
              <a:gd name="connsiteX60" fmla="*/ 5444628 w 5470628"/>
              <a:gd name="connsiteY60" fmla="*/ 1511562 h 3193741"/>
              <a:gd name="connsiteX61" fmla="*/ 5453752 w 5470628"/>
              <a:gd name="connsiteY61" fmla="*/ 1474786 h 3193741"/>
              <a:gd name="connsiteX62" fmla="*/ 5454594 w 5470628"/>
              <a:gd name="connsiteY62" fmla="*/ 1464662 h 3193741"/>
              <a:gd name="connsiteX63" fmla="*/ 5463208 w 5470628"/>
              <a:gd name="connsiteY63" fmla="*/ 1466226 h 3193741"/>
              <a:gd name="connsiteX64" fmla="*/ 5463164 w 5470628"/>
              <a:gd name="connsiteY64" fmla="*/ 1484226 h 3193741"/>
              <a:gd name="connsiteX65" fmla="*/ 5456160 w 5470628"/>
              <a:gd name="connsiteY65" fmla="*/ 1575885 h 3193741"/>
              <a:gd name="connsiteX66" fmla="*/ 5345636 w 5470628"/>
              <a:gd name="connsiteY66" fmla="*/ 1714543 h 3193741"/>
              <a:gd name="connsiteX67" fmla="*/ 5251319 w 5470628"/>
              <a:gd name="connsiteY67" fmla="*/ 1775792 h 3193741"/>
              <a:gd name="connsiteX68" fmla="*/ 5043512 w 5470628"/>
              <a:gd name="connsiteY68" fmla="*/ 2027305 h 3193741"/>
              <a:gd name="connsiteX69" fmla="*/ 4978144 w 5470628"/>
              <a:gd name="connsiteY69" fmla="*/ 2108535 h 3193741"/>
              <a:gd name="connsiteX70" fmla="*/ 5031476 w 5470628"/>
              <a:gd name="connsiteY70" fmla="*/ 2128173 h 3193741"/>
              <a:gd name="connsiteX71" fmla="*/ 4937389 w 5470628"/>
              <a:gd name="connsiteY71" fmla="*/ 2216441 h 3193741"/>
              <a:gd name="connsiteX72" fmla="*/ 4826122 w 5470628"/>
              <a:gd name="connsiteY72" fmla="*/ 2315331 h 3193741"/>
              <a:gd name="connsiteX73" fmla="*/ 2544647 w 5470628"/>
              <a:gd name="connsiteY73" fmla="*/ 3190975 h 3193741"/>
              <a:gd name="connsiteX74" fmla="*/ 1328257 w 5470628"/>
              <a:gd name="connsiteY74" fmla="*/ 3153006 h 3193741"/>
              <a:gd name="connsiteX75" fmla="*/ 977943 w 5470628"/>
              <a:gd name="connsiteY75" fmla="*/ 3082502 h 3193741"/>
              <a:gd name="connsiteX76" fmla="*/ 854473 w 5470628"/>
              <a:gd name="connsiteY76" fmla="*/ 2994250 h 3193741"/>
              <a:gd name="connsiteX77" fmla="*/ 811593 w 5470628"/>
              <a:gd name="connsiteY77" fmla="*/ 2970498 h 3193741"/>
              <a:gd name="connsiteX78" fmla="*/ 707024 w 5470628"/>
              <a:gd name="connsiteY78" fmla="*/ 2945439 h 3193741"/>
              <a:gd name="connsiteX79" fmla="*/ 523487 w 5470628"/>
              <a:gd name="connsiteY79" fmla="*/ 2886053 h 3193741"/>
              <a:gd name="connsiteX80" fmla="*/ 587884 w 5470628"/>
              <a:gd name="connsiteY80" fmla="*/ 2859746 h 3193741"/>
              <a:gd name="connsiteX81" fmla="*/ 779426 w 5470628"/>
              <a:gd name="connsiteY81" fmla="*/ 2885897 h 3193741"/>
              <a:gd name="connsiteX82" fmla="*/ 917288 w 5470628"/>
              <a:gd name="connsiteY82" fmla="*/ 2882248 h 3193741"/>
              <a:gd name="connsiteX83" fmla="*/ 718684 w 5470628"/>
              <a:gd name="connsiteY83" fmla="*/ 2819941 h 3193741"/>
              <a:gd name="connsiteX84" fmla="*/ 524650 w 5470628"/>
              <a:gd name="connsiteY84" fmla="*/ 2731220 h 3193741"/>
              <a:gd name="connsiteX85" fmla="*/ 670138 w 5470628"/>
              <a:gd name="connsiteY85" fmla="*/ 2735189 h 3193741"/>
              <a:gd name="connsiteX86" fmla="*/ 675382 w 5470628"/>
              <a:gd name="connsiteY86" fmla="*/ 2719369 h 3193741"/>
              <a:gd name="connsiteX87" fmla="*/ 542021 w 5470628"/>
              <a:gd name="connsiteY87" fmla="*/ 2601946 h 3193741"/>
              <a:gd name="connsiteX88" fmla="*/ 476895 w 5470628"/>
              <a:gd name="connsiteY88" fmla="*/ 2555976 h 3193741"/>
              <a:gd name="connsiteX89" fmla="*/ 188751 w 5470628"/>
              <a:gd name="connsiteY89" fmla="*/ 2428830 h 3193741"/>
              <a:gd name="connsiteX90" fmla="*/ 456762 w 5470628"/>
              <a:gd name="connsiteY90" fmla="*/ 2468731 h 3193741"/>
              <a:gd name="connsiteX91" fmla="*/ 174514 w 5470628"/>
              <a:gd name="connsiteY91" fmla="*/ 2345378 h 3193741"/>
              <a:gd name="connsiteX92" fmla="*/ 38827 w 5470628"/>
              <a:gd name="connsiteY92" fmla="*/ 2303685 h 3193741"/>
              <a:gd name="connsiteX93" fmla="*/ 3281 w 5470628"/>
              <a:gd name="connsiteY93" fmla="*/ 2273587 h 3193741"/>
              <a:gd name="connsiteX94" fmla="*/ 61590 w 5470628"/>
              <a:gd name="connsiteY94" fmla="*/ 2259170 h 3193741"/>
              <a:gd name="connsiteX95" fmla="*/ 242291 w 5470628"/>
              <a:gd name="connsiteY95" fmla="*/ 2250569 h 3193741"/>
              <a:gd name="connsiteX96" fmla="*/ 13205 w 5470628"/>
              <a:gd name="connsiteY96" fmla="*/ 2172263 h 3193741"/>
              <a:gd name="connsiteX97" fmla="*/ 180810 w 5470628"/>
              <a:gd name="connsiteY97" fmla="*/ 2168333 h 3193741"/>
              <a:gd name="connsiteX98" fmla="*/ 226020 w 5470628"/>
              <a:gd name="connsiteY98" fmla="*/ 2121100 h 3193741"/>
              <a:gd name="connsiteX99" fmla="*/ 299145 w 5470628"/>
              <a:gd name="connsiteY99" fmla="*/ 2044862 h 3193741"/>
              <a:gd name="connsiteX100" fmla="*/ 350236 w 5470628"/>
              <a:gd name="connsiteY100" fmla="*/ 2001187 h 3193741"/>
              <a:gd name="connsiteX101" fmla="*/ 365223 w 5470628"/>
              <a:gd name="connsiteY101" fmla="*/ 1881218 h 3193741"/>
              <a:gd name="connsiteX102" fmla="*/ 310707 w 5470628"/>
              <a:gd name="connsiteY102" fmla="*/ 1758752 h 3193741"/>
              <a:gd name="connsiteX103" fmla="*/ 181659 w 5470628"/>
              <a:gd name="connsiteY103" fmla="*/ 1709137 h 3193741"/>
              <a:gd name="connsiteX104" fmla="*/ 213063 w 5470628"/>
              <a:gd name="connsiteY104" fmla="*/ 1632021 h 3193741"/>
              <a:gd name="connsiteX105" fmla="*/ 481390 w 5470628"/>
              <a:gd name="connsiteY105" fmla="*/ 1644125 h 3193741"/>
              <a:gd name="connsiteX106" fmla="*/ 68930 w 5470628"/>
              <a:gd name="connsiteY106" fmla="*/ 1457537 h 3193741"/>
              <a:gd name="connsiteX107" fmla="*/ 135138 w 5470628"/>
              <a:gd name="connsiteY107" fmla="*/ 1440976 h 3193741"/>
              <a:gd name="connsiteX108" fmla="*/ 131611 w 5470628"/>
              <a:gd name="connsiteY108" fmla="*/ 1427642 h 3193741"/>
              <a:gd name="connsiteX109" fmla="*/ 130443 w 5470628"/>
              <a:gd name="connsiteY109" fmla="*/ 1343795 h 3193741"/>
              <a:gd name="connsiteX110" fmla="*/ 138930 w 5470628"/>
              <a:gd name="connsiteY110" fmla="*/ 1304094 h 3193741"/>
              <a:gd name="connsiteX111" fmla="*/ 118409 w 5470628"/>
              <a:gd name="connsiteY111" fmla="*/ 1262212 h 3193741"/>
              <a:gd name="connsiteX112" fmla="*/ 421410 w 5470628"/>
              <a:gd name="connsiteY112" fmla="*/ 1304757 h 3193741"/>
              <a:gd name="connsiteX113" fmla="*/ 655702 w 5470628"/>
              <a:gd name="connsiteY113" fmla="*/ 1291801 h 3193741"/>
              <a:gd name="connsiteX114" fmla="*/ 648299 w 5470628"/>
              <a:gd name="connsiteY114" fmla="*/ 1287715 h 3193741"/>
              <a:gd name="connsiteX115" fmla="*/ 531027 w 5470628"/>
              <a:gd name="connsiteY115" fmla="*/ 1193967 h 3193741"/>
              <a:gd name="connsiteX116" fmla="*/ 526433 w 5470628"/>
              <a:gd name="connsiteY116" fmla="*/ 1191913 h 3193741"/>
              <a:gd name="connsiteX117" fmla="*/ 504666 w 5470628"/>
              <a:gd name="connsiteY117" fmla="*/ 1177230 h 3193741"/>
              <a:gd name="connsiteX118" fmla="*/ 482307 w 5470628"/>
              <a:gd name="connsiteY118" fmla="*/ 1162618 h 3193741"/>
              <a:gd name="connsiteX119" fmla="*/ 479029 w 5470628"/>
              <a:gd name="connsiteY119" fmla="*/ 1162540 h 3193741"/>
              <a:gd name="connsiteX120" fmla="*/ 447663 w 5470628"/>
              <a:gd name="connsiteY120" fmla="*/ 1132649 h 3193741"/>
              <a:gd name="connsiteX121" fmla="*/ 438547 w 5470628"/>
              <a:gd name="connsiteY121" fmla="*/ 1110977 h 3193741"/>
              <a:gd name="connsiteX122" fmla="*/ 405343 w 5470628"/>
              <a:gd name="connsiteY122" fmla="*/ 1089612 h 3193741"/>
              <a:gd name="connsiteX123" fmla="*/ 371373 w 5470628"/>
              <a:gd name="connsiteY123" fmla="*/ 1070238 h 3193741"/>
              <a:gd name="connsiteX124" fmla="*/ 290358 w 5470628"/>
              <a:gd name="connsiteY124" fmla="*/ 1059884 h 3193741"/>
              <a:gd name="connsiteX125" fmla="*/ 235140 w 5470628"/>
              <a:gd name="connsiteY125" fmla="*/ 1029322 h 3193741"/>
              <a:gd name="connsiteX126" fmla="*/ 300494 w 5470628"/>
              <a:gd name="connsiteY126" fmla="*/ 1032083 h 3193741"/>
              <a:gd name="connsiteX127" fmla="*/ 239661 w 5470628"/>
              <a:gd name="connsiteY127" fmla="*/ 997457 h 3193741"/>
              <a:gd name="connsiteX128" fmla="*/ 204788 w 5470628"/>
              <a:gd name="connsiteY128" fmla="*/ 959211 h 3193741"/>
              <a:gd name="connsiteX129" fmla="*/ 207583 w 5470628"/>
              <a:gd name="connsiteY129" fmla="*/ 947009 h 3193741"/>
              <a:gd name="connsiteX130" fmla="*/ 223061 w 5470628"/>
              <a:gd name="connsiteY130" fmla="*/ 947033 h 3193741"/>
              <a:gd name="connsiteX131" fmla="*/ 280015 w 5470628"/>
              <a:gd name="connsiteY131" fmla="*/ 972164 h 3193741"/>
              <a:gd name="connsiteX132" fmla="*/ 353948 w 5470628"/>
              <a:gd name="connsiteY132" fmla="*/ 1006865 h 3193741"/>
              <a:gd name="connsiteX133" fmla="*/ 240466 w 5470628"/>
              <a:gd name="connsiteY133" fmla="*/ 939943 h 3193741"/>
              <a:gd name="connsiteX134" fmla="*/ 158812 w 5470628"/>
              <a:gd name="connsiteY134" fmla="*/ 891467 h 3193741"/>
              <a:gd name="connsiteX135" fmla="*/ 139551 w 5470628"/>
              <a:gd name="connsiteY135" fmla="*/ 855364 h 3193741"/>
              <a:gd name="connsiteX136" fmla="*/ 145731 w 5470628"/>
              <a:gd name="connsiteY136" fmla="*/ 844888 h 3193741"/>
              <a:gd name="connsiteX137" fmla="*/ 158154 w 5470628"/>
              <a:gd name="connsiteY137" fmla="*/ 848366 h 3193741"/>
              <a:gd name="connsiteX138" fmla="*/ 169370 w 5470628"/>
              <a:gd name="connsiteY138" fmla="*/ 856260 h 3193741"/>
              <a:gd name="connsiteX139" fmla="*/ 288295 w 5470628"/>
              <a:gd name="connsiteY139" fmla="*/ 915169 h 3193741"/>
              <a:gd name="connsiteX140" fmla="*/ 462694 w 5470628"/>
              <a:gd name="connsiteY140" fmla="*/ 994643 h 3193741"/>
              <a:gd name="connsiteX141" fmla="*/ 531910 w 5470628"/>
              <a:gd name="connsiteY141" fmla="*/ 1006664 h 3193741"/>
              <a:gd name="connsiteX142" fmla="*/ 333940 w 5470628"/>
              <a:gd name="connsiteY142" fmla="*/ 893507 h 3193741"/>
              <a:gd name="connsiteX143" fmla="*/ 181443 w 5470628"/>
              <a:gd name="connsiteY143" fmla="*/ 746608 h 3193741"/>
              <a:gd name="connsiteX144" fmla="*/ 162678 w 5470628"/>
              <a:gd name="connsiteY144" fmla="*/ 737018 h 3193741"/>
              <a:gd name="connsiteX145" fmla="*/ 156307 w 5470628"/>
              <a:gd name="connsiteY145" fmla="*/ 730435 h 3193741"/>
              <a:gd name="connsiteX146" fmla="*/ 117227 w 5470628"/>
              <a:gd name="connsiteY146" fmla="*/ 677515 h 3193741"/>
              <a:gd name="connsiteX147" fmla="*/ 113655 w 5470628"/>
              <a:gd name="connsiteY147" fmla="*/ 663474 h 3193741"/>
              <a:gd name="connsiteX148" fmla="*/ 115226 w 5470628"/>
              <a:gd name="connsiteY148" fmla="*/ 636712 h 3193741"/>
              <a:gd name="connsiteX149" fmla="*/ 105067 w 5470628"/>
              <a:gd name="connsiteY149" fmla="*/ 622046 h 3193741"/>
              <a:gd name="connsiteX150" fmla="*/ 104113 w 5470628"/>
              <a:gd name="connsiteY150" fmla="*/ 611722 h 3193741"/>
              <a:gd name="connsiteX151" fmla="*/ 118895 w 5470628"/>
              <a:gd name="connsiteY151" fmla="*/ 610169 h 3193741"/>
              <a:gd name="connsiteX152" fmla="*/ 163095 w 5470628"/>
              <a:gd name="connsiteY152" fmla="*/ 640642 h 3193741"/>
              <a:gd name="connsiteX153" fmla="*/ 185766 w 5470628"/>
              <a:gd name="connsiteY153" fmla="*/ 641454 h 3193741"/>
              <a:gd name="connsiteX154" fmla="*/ 212892 w 5470628"/>
              <a:gd name="connsiteY154" fmla="*/ 637457 h 3193741"/>
              <a:gd name="connsiteX155" fmla="*/ 223932 w 5470628"/>
              <a:gd name="connsiteY155" fmla="*/ 647271 h 3193741"/>
              <a:gd name="connsiteX156" fmla="*/ 287167 w 5470628"/>
              <a:gd name="connsiteY156" fmla="*/ 691571 h 3193741"/>
              <a:gd name="connsiteX157" fmla="*/ 330380 w 5470628"/>
              <a:gd name="connsiteY157" fmla="*/ 692506 h 3193741"/>
              <a:gd name="connsiteX158" fmla="*/ 296172 w 5470628"/>
              <a:gd name="connsiteY158" fmla="*/ 688108 h 3193741"/>
              <a:gd name="connsiteX159" fmla="*/ 286974 w 5470628"/>
              <a:gd name="connsiteY159" fmla="*/ 674512 h 3193741"/>
              <a:gd name="connsiteX160" fmla="*/ 286166 w 5470628"/>
              <a:gd name="connsiteY160" fmla="*/ 661798 h 3193741"/>
              <a:gd name="connsiteX161" fmla="*/ 236268 w 5470628"/>
              <a:gd name="connsiteY161" fmla="*/ 635338 h 3193741"/>
              <a:gd name="connsiteX162" fmla="*/ 231734 w 5470628"/>
              <a:gd name="connsiteY162" fmla="*/ 634225 h 3193741"/>
              <a:gd name="connsiteX163" fmla="*/ 221253 w 5470628"/>
              <a:gd name="connsiteY163" fmla="*/ 623870 h 3193741"/>
              <a:gd name="connsiteX164" fmla="*/ 237564 w 5470628"/>
              <a:gd name="connsiteY164" fmla="*/ 613590 h 3193741"/>
              <a:gd name="connsiteX165" fmla="*/ 282259 w 5470628"/>
              <a:gd name="connsiteY165" fmla="*/ 619091 h 3193741"/>
              <a:gd name="connsiteX166" fmla="*/ 370630 w 5470628"/>
              <a:gd name="connsiteY166" fmla="*/ 665566 h 3193741"/>
              <a:gd name="connsiteX167" fmla="*/ 498017 w 5470628"/>
              <a:gd name="connsiteY167" fmla="*/ 740532 h 3193741"/>
              <a:gd name="connsiteX168" fmla="*/ 918036 w 5470628"/>
              <a:gd name="connsiteY168" fmla="*/ 924307 h 3193741"/>
              <a:gd name="connsiteX169" fmla="*/ 1079304 w 5470628"/>
              <a:gd name="connsiteY169" fmla="*/ 984494 h 3193741"/>
              <a:gd name="connsiteX170" fmla="*/ 1079935 w 5470628"/>
              <a:gd name="connsiteY170" fmla="*/ 980383 h 3193741"/>
              <a:gd name="connsiteX171" fmla="*/ 1079695 w 5470628"/>
              <a:gd name="connsiteY171" fmla="*/ 976616 h 3193741"/>
              <a:gd name="connsiteX172" fmla="*/ 966178 w 5470628"/>
              <a:gd name="connsiteY172" fmla="*/ 937219 h 3193741"/>
              <a:gd name="connsiteX173" fmla="*/ 720106 w 5470628"/>
              <a:gd name="connsiteY173" fmla="*/ 807112 h 3193741"/>
              <a:gd name="connsiteX174" fmla="*/ 698823 w 5470628"/>
              <a:gd name="connsiteY174" fmla="*/ 804708 h 3193741"/>
              <a:gd name="connsiteX175" fmla="*/ 664513 w 5470628"/>
              <a:gd name="connsiteY175" fmla="*/ 784663 h 3193741"/>
              <a:gd name="connsiteX176" fmla="*/ 660380 w 5470628"/>
              <a:gd name="connsiteY176" fmla="*/ 771165 h 3193741"/>
              <a:gd name="connsiteX177" fmla="*/ 584959 w 5470628"/>
              <a:gd name="connsiteY177" fmla="*/ 722409 h 3193741"/>
              <a:gd name="connsiteX178" fmla="*/ 435649 w 5470628"/>
              <a:gd name="connsiteY178" fmla="*/ 639659 h 3193741"/>
              <a:gd name="connsiteX179" fmla="*/ 404944 w 5470628"/>
              <a:gd name="connsiteY179" fmla="*/ 606128 h 3193741"/>
              <a:gd name="connsiteX180" fmla="*/ 408476 w 5470628"/>
              <a:gd name="connsiteY180" fmla="*/ 591466 h 3193741"/>
              <a:gd name="connsiteX181" fmla="*/ 425225 w 5470628"/>
              <a:gd name="connsiteY181" fmla="*/ 592759 h 3193741"/>
              <a:gd name="connsiteX182" fmla="*/ 487115 w 5470628"/>
              <a:gd name="connsiteY182" fmla="*/ 620614 h 3193741"/>
              <a:gd name="connsiteX183" fmla="*/ 550277 w 5470628"/>
              <a:gd name="connsiteY183" fmla="*/ 649738 h 3193741"/>
              <a:gd name="connsiteX184" fmla="*/ 544421 w 5470628"/>
              <a:gd name="connsiteY184" fmla="*/ 641907 h 3193741"/>
              <a:gd name="connsiteX185" fmla="*/ 431905 w 5470628"/>
              <a:gd name="connsiteY185" fmla="*/ 580799 h 3193741"/>
              <a:gd name="connsiteX186" fmla="*/ 351177 w 5470628"/>
              <a:gd name="connsiteY186" fmla="*/ 528177 h 3193741"/>
              <a:gd name="connsiteX187" fmla="*/ 339749 w 5470628"/>
              <a:gd name="connsiteY187" fmla="*/ 498244 h 3193741"/>
              <a:gd name="connsiteX188" fmla="*/ 346313 w 5470628"/>
              <a:gd name="connsiteY188" fmla="*/ 489145 h 3193741"/>
              <a:gd name="connsiteX189" fmla="*/ 356579 w 5470628"/>
              <a:gd name="connsiteY189" fmla="*/ 491460 h 3193741"/>
              <a:gd name="connsiteX190" fmla="*/ 371505 w 5470628"/>
              <a:gd name="connsiteY190" fmla="*/ 501516 h 3193741"/>
              <a:gd name="connsiteX191" fmla="*/ 476275 w 5470628"/>
              <a:gd name="connsiteY191" fmla="*/ 553122 h 3193741"/>
              <a:gd name="connsiteX192" fmla="*/ 649952 w 5470628"/>
              <a:gd name="connsiteY192" fmla="*/ 635294 h 3193741"/>
              <a:gd name="connsiteX193" fmla="*/ 727161 w 5470628"/>
              <a:gd name="connsiteY193" fmla="*/ 651328 h 3193741"/>
              <a:gd name="connsiteX194" fmla="*/ 722417 w 5470628"/>
              <a:gd name="connsiteY194" fmla="*/ 646921 h 3193741"/>
              <a:gd name="connsiteX195" fmla="*/ 546079 w 5470628"/>
              <a:gd name="connsiteY195" fmla="*/ 546328 h 3193741"/>
              <a:gd name="connsiteX196" fmla="*/ 378182 w 5470628"/>
              <a:gd name="connsiteY196" fmla="*/ 386585 h 3193741"/>
              <a:gd name="connsiteX197" fmla="*/ 370158 w 5470628"/>
              <a:gd name="connsiteY197" fmla="*/ 382100 h 3193741"/>
              <a:gd name="connsiteX198" fmla="*/ 357861 w 5470628"/>
              <a:gd name="connsiteY198" fmla="*/ 371252 h 3193741"/>
              <a:gd name="connsiteX199" fmla="*/ 331313 w 5470628"/>
              <a:gd name="connsiteY199" fmla="*/ 328203 h 3193741"/>
              <a:gd name="connsiteX200" fmla="*/ 319354 w 5470628"/>
              <a:gd name="connsiteY200" fmla="*/ 299282 h 3193741"/>
              <a:gd name="connsiteX201" fmla="*/ 319682 w 5470628"/>
              <a:gd name="connsiteY201" fmla="*/ 285719 h 3193741"/>
              <a:gd name="connsiteX202" fmla="*/ 306391 w 5470628"/>
              <a:gd name="connsiteY202" fmla="*/ 268585 h 3193741"/>
              <a:gd name="connsiteX203" fmla="*/ 303294 w 5470628"/>
              <a:gd name="connsiteY203" fmla="*/ 257334 h 3193741"/>
              <a:gd name="connsiteX204" fmla="*/ 319242 w 5470628"/>
              <a:gd name="connsiteY204" fmla="*/ 255403 h 3193741"/>
              <a:gd name="connsiteX205" fmla="*/ 364093 w 5470628"/>
              <a:gd name="connsiteY205" fmla="*/ 286745 h 3193741"/>
              <a:gd name="connsiteX206" fmla="*/ 385301 w 5470628"/>
              <a:gd name="connsiteY206" fmla="*/ 287973 h 3193741"/>
              <a:gd name="connsiteX207" fmla="*/ 417598 w 5470628"/>
              <a:gd name="connsiteY207" fmla="*/ 285722 h 3193741"/>
              <a:gd name="connsiteX208" fmla="*/ 440155 w 5470628"/>
              <a:gd name="connsiteY208" fmla="*/ 308139 h 3193741"/>
              <a:gd name="connsiteX209" fmla="*/ 534406 w 5470628"/>
              <a:gd name="connsiteY209" fmla="*/ 339430 h 3193741"/>
              <a:gd name="connsiteX210" fmla="*/ 495633 w 5470628"/>
              <a:gd name="connsiteY210" fmla="*/ 333450 h 3193741"/>
              <a:gd name="connsiteX211" fmla="*/ 486289 w 5470628"/>
              <a:gd name="connsiteY211" fmla="*/ 322243 h 3193741"/>
              <a:gd name="connsiteX212" fmla="*/ 484000 w 5470628"/>
              <a:gd name="connsiteY212" fmla="*/ 304964 h 3193741"/>
              <a:gd name="connsiteX213" fmla="*/ 436911 w 5470628"/>
              <a:gd name="connsiteY213" fmla="*/ 280536 h 3193741"/>
              <a:gd name="connsiteX214" fmla="*/ 426865 w 5470628"/>
              <a:gd name="connsiteY214" fmla="*/ 277007 h 3193741"/>
              <a:gd name="connsiteX215" fmla="*/ 420654 w 5470628"/>
              <a:gd name="connsiteY215" fmla="*/ 268269 h 3193741"/>
              <a:gd name="connsiteX216" fmla="*/ 432329 w 5470628"/>
              <a:gd name="connsiteY216" fmla="*/ 259975 h 3193741"/>
              <a:gd name="connsiteX217" fmla="*/ 447672 w 5470628"/>
              <a:gd name="connsiteY217" fmla="*/ 257879 h 3193741"/>
              <a:gd name="connsiteX218" fmla="*/ 502242 w 5470628"/>
              <a:gd name="connsiteY218" fmla="*/ 273572 h 3193741"/>
              <a:gd name="connsiteX219" fmla="*/ 659874 w 5470628"/>
              <a:gd name="connsiteY219" fmla="*/ 365516 h 3193741"/>
              <a:gd name="connsiteX220" fmla="*/ 829177 w 5470628"/>
              <a:gd name="connsiteY220" fmla="*/ 444421 h 3193741"/>
              <a:gd name="connsiteX221" fmla="*/ 1231903 w 5470628"/>
              <a:gd name="connsiteY221" fmla="*/ 613682 h 3193741"/>
              <a:gd name="connsiteX222" fmla="*/ 1911736 w 5470628"/>
              <a:gd name="connsiteY222" fmla="*/ 685084 h 3193741"/>
              <a:gd name="connsiteX223" fmla="*/ 2564313 w 5470628"/>
              <a:gd name="connsiteY223" fmla="*/ 632143 h 3193741"/>
              <a:gd name="connsiteX224" fmla="*/ 2657304 w 5470628"/>
              <a:gd name="connsiteY224" fmla="*/ 624913 h 3193741"/>
              <a:gd name="connsiteX225" fmla="*/ 4235818 w 5470628"/>
              <a:gd name="connsiteY225" fmla="*/ 259339 h 3193741"/>
              <a:gd name="connsiteX226" fmla="*/ 4460331 w 5470628"/>
              <a:gd name="connsiteY226" fmla="*/ 176864 h 3193741"/>
              <a:gd name="connsiteX227" fmla="*/ 4499578 w 5470628"/>
              <a:gd name="connsiteY227" fmla="*/ 186791 h 3193741"/>
              <a:gd name="connsiteX228" fmla="*/ 4514640 w 5470628"/>
              <a:gd name="connsiteY228" fmla="*/ 188841 h 3193741"/>
              <a:gd name="connsiteX229" fmla="*/ 4516523 w 5470628"/>
              <a:gd name="connsiteY229" fmla="*/ 189988 h 3193741"/>
              <a:gd name="connsiteX230" fmla="*/ 4518126 w 5470628"/>
              <a:gd name="connsiteY230" fmla="*/ 189316 h 3193741"/>
              <a:gd name="connsiteX231" fmla="*/ 4514640 w 5470628"/>
              <a:gd name="connsiteY231" fmla="*/ 188841 h 3193741"/>
              <a:gd name="connsiteX232" fmla="*/ 4511569 w 5470628"/>
              <a:gd name="connsiteY232" fmla="*/ 186970 h 3193741"/>
              <a:gd name="connsiteX233" fmla="*/ 4510888 w 5470628"/>
              <a:gd name="connsiteY233" fmla="*/ 180943 h 3193741"/>
              <a:gd name="connsiteX234" fmla="*/ 4531865 w 5470628"/>
              <a:gd name="connsiteY234" fmla="*/ 155151 h 3193741"/>
              <a:gd name="connsiteX235" fmla="*/ 4573441 w 5470628"/>
              <a:gd name="connsiteY235" fmla="*/ 139676 h 3193741"/>
              <a:gd name="connsiteX236" fmla="*/ 4594964 w 5470628"/>
              <a:gd name="connsiteY236" fmla="*/ 145847 h 3193741"/>
              <a:gd name="connsiteX237" fmla="*/ 4623059 w 5470628"/>
              <a:gd name="connsiteY237" fmla="*/ 152410 h 3193741"/>
              <a:gd name="connsiteX238" fmla="*/ 4748356 w 5470628"/>
              <a:gd name="connsiteY238" fmla="*/ 68192 h 3193741"/>
              <a:gd name="connsiteX239" fmla="*/ 4833812 w 5470628"/>
              <a:gd name="connsiteY239" fmla="*/ 8017 h 3193741"/>
              <a:gd name="connsiteX240" fmla="*/ 4850908 w 5470628"/>
              <a:gd name="connsiteY240" fmla="*/ 727 h 319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470628" h="3193741">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a:solidFill>
            <a:schemeClr val="bg2">
              <a:alpha val="50000"/>
            </a:schemeClr>
          </a:solidFill>
          <a:ln w="32707" cap="flat">
            <a:noFill/>
            <a:prstDash val="solid"/>
            <a:miter/>
          </a:ln>
        </p:spPr>
        <p:txBody>
          <a:bodyPr rtlCol="0" anchor="ctr"/>
          <a:lstStyle/>
          <a:p>
            <a:endParaRPr lang="en-US"/>
          </a:p>
        </p:txBody>
      </p:sp>
      <p:sp>
        <p:nvSpPr>
          <p:cNvPr id="7" name="Title 6">
            <a:extLst>
              <a:ext uri="{FF2B5EF4-FFF2-40B4-BE49-F238E27FC236}">
                <a16:creationId xmlns:a16="http://schemas.microsoft.com/office/drawing/2014/main" id="{02A805B8-3B6E-6432-4440-E9AFECD89C33}"/>
              </a:ext>
            </a:extLst>
          </p:cNvPr>
          <p:cNvSpPr>
            <a:spLocks noGrp="1"/>
          </p:cNvSpPr>
          <p:nvPr>
            <p:ph type="ctrTitle"/>
          </p:nvPr>
        </p:nvSpPr>
        <p:spPr>
          <a:xfrm>
            <a:off x="609600" y="1412240"/>
            <a:ext cx="3982720" cy="4226560"/>
          </a:xfrm>
          <a:solidFill>
            <a:schemeClr val="accent4">
              <a:lumMod val="20000"/>
              <a:lumOff val="80000"/>
            </a:schemeClr>
          </a:solidFill>
          <a:ln>
            <a:solidFill>
              <a:schemeClr val="accent1"/>
            </a:solidFill>
          </a:ln>
        </p:spPr>
        <p:txBody>
          <a:bodyPr vert="horz" lIns="91440" tIns="45720" rIns="91440" bIns="45720" rtlCol="0" anchor="ctr">
            <a:normAutofit/>
          </a:bodyPr>
          <a:lstStyle/>
          <a:p>
            <a:r>
              <a:rPr lang="en-US" sz="3400" kern="1200" dirty="0">
                <a:solidFill>
                  <a:schemeClr val="tx1"/>
                </a:solidFill>
                <a:latin typeface="+mj-lt"/>
                <a:ea typeface="+mj-ea"/>
                <a:cs typeface="+mj-cs"/>
              </a:rPr>
              <a:t>We know what we are doing and have a tried and tested routine around year 11</a:t>
            </a:r>
          </a:p>
        </p:txBody>
      </p:sp>
      <p:sp>
        <p:nvSpPr>
          <p:cNvPr id="9" name="Subtitle 8">
            <a:extLst>
              <a:ext uri="{FF2B5EF4-FFF2-40B4-BE49-F238E27FC236}">
                <a16:creationId xmlns:a16="http://schemas.microsoft.com/office/drawing/2014/main" id="{90183E4A-0DEE-CE69-4877-44381846839F}"/>
              </a:ext>
            </a:extLst>
          </p:cNvPr>
          <p:cNvSpPr>
            <a:spLocks noGrp="1"/>
          </p:cNvSpPr>
          <p:nvPr>
            <p:ph type="subTitle" idx="1"/>
          </p:nvPr>
        </p:nvSpPr>
        <p:spPr>
          <a:xfrm>
            <a:off x="5285014" y="964850"/>
            <a:ext cx="6068786" cy="4928300"/>
          </a:xfrm>
        </p:spPr>
        <p:txBody>
          <a:bodyPr vert="horz" lIns="91440" tIns="45720" rIns="91440" bIns="45720" rtlCol="0" anchor="ctr">
            <a:normAutofit/>
          </a:bodyPr>
          <a:lstStyle/>
          <a:p>
            <a:pPr indent="-228600" algn="l">
              <a:buFont typeface="Arial" panose="020B0604020202020204" pitchFamily="34" charset="0"/>
              <a:buChar char="•"/>
            </a:pPr>
            <a:r>
              <a:rPr lang="en-US" sz="2000" dirty="0"/>
              <a:t>We will teach them and give them the resources they need</a:t>
            </a:r>
          </a:p>
          <a:p>
            <a:pPr indent="-228600" algn="l">
              <a:buFont typeface="Arial" panose="020B0604020202020204" pitchFamily="34" charset="0"/>
              <a:buChar char="•"/>
            </a:pPr>
            <a:endParaRPr lang="en-US" sz="2000" dirty="0"/>
          </a:p>
          <a:p>
            <a:pPr indent="-228600" algn="l">
              <a:buFont typeface="Arial" panose="020B0604020202020204" pitchFamily="34" charset="0"/>
              <a:buChar char="•"/>
            </a:pPr>
            <a:r>
              <a:rPr lang="en-US" sz="2000" dirty="0"/>
              <a:t>We will offer support for students who we think are falling behind</a:t>
            </a:r>
          </a:p>
          <a:p>
            <a:pPr indent="-228600" algn="l">
              <a:buFont typeface="Arial" panose="020B0604020202020204" pitchFamily="34" charset="0"/>
              <a:buChar char="•"/>
            </a:pPr>
            <a:endParaRPr lang="en-US" sz="2000" dirty="0"/>
          </a:p>
          <a:p>
            <a:pPr indent="-228600" algn="l">
              <a:buFont typeface="Arial" panose="020B0604020202020204" pitchFamily="34" charset="0"/>
              <a:buChar char="•"/>
            </a:pPr>
            <a:r>
              <a:rPr lang="en-US" sz="2000" dirty="0"/>
              <a:t>We will monitor and check how well students are doing</a:t>
            </a:r>
          </a:p>
          <a:p>
            <a:pPr indent="-228600" algn="l">
              <a:buFont typeface="Arial" panose="020B0604020202020204" pitchFamily="34" charset="0"/>
              <a:buChar char="•"/>
            </a:pPr>
            <a:endParaRPr lang="en-US" sz="2000" dirty="0"/>
          </a:p>
          <a:p>
            <a:pPr indent="-228600" algn="l">
              <a:buFont typeface="Arial" panose="020B0604020202020204" pitchFamily="34" charset="0"/>
              <a:buChar char="•"/>
            </a:pPr>
            <a:r>
              <a:rPr lang="en-US" sz="2000" dirty="0"/>
              <a:t>We will keep in contact with you</a:t>
            </a:r>
          </a:p>
          <a:p>
            <a:pPr indent="-228600" algn="l">
              <a:buFont typeface="Arial" panose="020B0604020202020204" pitchFamily="34" charset="0"/>
              <a:buChar char="•"/>
            </a:pPr>
            <a:endParaRPr lang="en-US" sz="2000" dirty="0"/>
          </a:p>
          <a:p>
            <a:pPr indent="-228600" algn="l">
              <a:buFont typeface="Arial" panose="020B0604020202020204" pitchFamily="34" charset="0"/>
              <a:buChar char="•"/>
            </a:pPr>
            <a:r>
              <a:rPr lang="en-US" sz="2000" dirty="0"/>
              <a:t>We will look out for the pastoral needs of our students</a:t>
            </a:r>
          </a:p>
        </p:txBody>
      </p:sp>
    </p:spTree>
    <p:extLst>
      <p:ext uri="{BB962C8B-B14F-4D97-AF65-F5344CB8AC3E}">
        <p14:creationId xmlns:p14="http://schemas.microsoft.com/office/powerpoint/2010/main" val="2069401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FBB498-8912-7145-8FEE-832A06B9969D}"/>
              </a:ext>
            </a:extLst>
          </p:cNvPr>
          <p:cNvSpPr>
            <a:spLocks noGrp="1"/>
          </p:cNvSpPr>
          <p:nvPr>
            <p:ph type="ctrTitle"/>
          </p:nvPr>
        </p:nvSpPr>
        <p:spPr>
          <a:xfrm>
            <a:off x="643468" y="643467"/>
            <a:ext cx="4620584" cy="4567137"/>
          </a:xfrm>
        </p:spPr>
        <p:txBody>
          <a:bodyPr>
            <a:normAutofit/>
          </a:bodyPr>
          <a:lstStyle/>
          <a:p>
            <a:pPr algn="l"/>
            <a:r>
              <a:rPr lang="en-GB" sz="4400" dirty="0"/>
              <a:t>The Last leg of the Journey starts now …</a:t>
            </a:r>
          </a:p>
        </p:txBody>
      </p:sp>
      <p:sp>
        <p:nvSpPr>
          <p:cNvPr id="4" name="Subtitle 3">
            <a:extLst>
              <a:ext uri="{FF2B5EF4-FFF2-40B4-BE49-F238E27FC236}">
                <a16:creationId xmlns:a16="http://schemas.microsoft.com/office/drawing/2014/main" id="{27E105D5-A6ED-B8B3-41A2-E6D2F2939BBC}"/>
              </a:ext>
            </a:extLst>
          </p:cNvPr>
          <p:cNvSpPr>
            <a:spLocks noGrp="1"/>
          </p:cNvSpPr>
          <p:nvPr>
            <p:ph type="subTitle" idx="1"/>
          </p:nvPr>
        </p:nvSpPr>
        <p:spPr>
          <a:xfrm>
            <a:off x="643467" y="5277684"/>
            <a:ext cx="4620584" cy="775494"/>
          </a:xfrm>
        </p:spPr>
        <p:txBody>
          <a:bodyPr>
            <a:normAutofit/>
          </a:bodyPr>
          <a:lstStyle/>
          <a:p>
            <a:pPr algn="l"/>
            <a:r>
              <a:rPr lang="en-GB" dirty="0"/>
              <a:t>What are the key milestones?</a:t>
            </a:r>
          </a:p>
        </p:txBody>
      </p:sp>
      <p:pic>
        <p:nvPicPr>
          <p:cNvPr id="6" name="Picture 5" descr="Wide view of a road">
            <a:extLst>
              <a:ext uri="{FF2B5EF4-FFF2-40B4-BE49-F238E27FC236}">
                <a16:creationId xmlns:a16="http://schemas.microsoft.com/office/drawing/2014/main" id="{818485F7-01A8-48F0-684E-94D016444A27}"/>
              </a:ext>
            </a:extLst>
          </p:cNvPr>
          <p:cNvPicPr>
            <a:picLocks noChangeAspect="1"/>
          </p:cNvPicPr>
          <p:nvPr/>
        </p:nvPicPr>
        <p:blipFill rotWithShape="1">
          <a:blip r:embed="rId3"/>
          <a:srcRect l="16965" r="24997"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71227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1303EB-7BEE-4727-8704-8EA29C65CAE0}"/>
              </a:ext>
            </a:extLst>
          </p:cNvPr>
          <p:cNvSpPr>
            <a:spLocks noGrp="1"/>
          </p:cNvSpPr>
          <p:nvPr>
            <p:ph type="title"/>
          </p:nvPr>
        </p:nvSpPr>
        <p:spPr>
          <a:xfrm>
            <a:off x="838200" y="668378"/>
            <a:ext cx="10515600" cy="849840"/>
          </a:xfrm>
          <a:solidFill>
            <a:schemeClr val="accent4">
              <a:lumMod val="20000"/>
              <a:lumOff val="80000"/>
            </a:schemeClr>
          </a:solidFill>
        </p:spPr>
        <p:txBody>
          <a:bodyPr>
            <a:normAutofit/>
          </a:bodyPr>
          <a:lstStyle/>
          <a:p>
            <a:r>
              <a:rPr lang="en-GB" dirty="0"/>
              <a:t>Key Dates: 2025 - 26</a:t>
            </a:r>
          </a:p>
        </p:txBody>
      </p:sp>
      <p:sp>
        <p:nvSpPr>
          <p:cNvPr id="3" name="Content Placeholder 2">
            <a:extLst>
              <a:ext uri="{FF2B5EF4-FFF2-40B4-BE49-F238E27FC236}">
                <a16:creationId xmlns:a16="http://schemas.microsoft.com/office/drawing/2014/main" id="{817A9708-7C8B-4832-AADD-C403EDE36204}"/>
              </a:ext>
            </a:extLst>
          </p:cNvPr>
          <p:cNvSpPr>
            <a:spLocks noGrp="1"/>
          </p:cNvSpPr>
          <p:nvPr>
            <p:ph sz="half" idx="1"/>
          </p:nvPr>
        </p:nvSpPr>
        <p:spPr>
          <a:xfrm>
            <a:off x="472966" y="1686909"/>
            <a:ext cx="5996886" cy="4682359"/>
          </a:xfrm>
        </p:spPr>
        <p:txBody>
          <a:bodyPr>
            <a:normAutofit fontScale="92500"/>
          </a:bodyPr>
          <a:lstStyle/>
          <a:p>
            <a:r>
              <a:rPr lang="en-GB" sz="2400" dirty="0"/>
              <a:t>Start of term – period 7 and tutor time intervention continues</a:t>
            </a:r>
          </a:p>
          <a:p>
            <a:r>
              <a:rPr lang="en-GB" sz="2400" dirty="0"/>
              <a:t>24</a:t>
            </a:r>
            <a:r>
              <a:rPr lang="en-GB" sz="2400" baseline="30000" dirty="0"/>
              <a:t>th</a:t>
            </a:r>
            <a:r>
              <a:rPr lang="en-GB" sz="2400" dirty="0"/>
              <a:t>  October – full reports issued</a:t>
            </a:r>
          </a:p>
          <a:p>
            <a:r>
              <a:rPr lang="en-GB" sz="2400" dirty="0"/>
              <a:t>Half Term</a:t>
            </a:r>
          </a:p>
          <a:p>
            <a:r>
              <a:rPr lang="en-GB" sz="2400" dirty="0"/>
              <a:t>13</a:t>
            </a:r>
            <a:r>
              <a:rPr lang="en-GB" sz="2400" baseline="30000" dirty="0"/>
              <a:t>th</a:t>
            </a:r>
            <a:r>
              <a:rPr lang="en-GB" sz="2400" dirty="0"/>
              <a:t> November to 21</a:t>
            </a:r>
            <a:r>
              <a:rPr lang="en-GB" sz="2400" baseline="30000" dirty="0"/>
              <a:t>st</a:t>
            </a:r>
            <a:r>
              <a:rPr lang="en-GB" sz="2400" dirty="0"/>
              <a:t> November– Year 11 mocks (results sent home by Christmas – will include a “target” grade to use for college applications</a:t>
            </a:r>
          </a:p>
          <a:p>
            <a:r>
              <a:rPr lang="en-GB" sz="2400" dirty="0"/>
              <a:t>11</a:t>
            </a:r>
            <a:r>
              <a:rPr lang="en-GB" sz="2400" baseline="30000" dirty="0"/>
              <a:t>th</a:t>
            </a:r>
            <a:r>
              <a:rPr lang="en-GB" sz="2400" dirty="0"/>
              <a:t> November – Sixth form open evening</a:t>
            </a:r>
          </a:p>
          <a:p>
            <a:r>
              <a:rPr lang="en-GB" sz="2400" dirty="0"/>
              <a:t>Thursday 15</a:t>
            </a:r>
            <a:r>
              <a:rPr lang="en-GB" sz="2400" baseline="30000" dirty="0"/>
              <a:t>th</a:t>
            </a:r>
            <a:r>
              <a:rPr lang="en-GB" sz="2400" dirty="0"/>
              <a:t> January – Year 11 Parents evening</a:t>
            </a:r>
          </a:p>
          <a:p>
            <a:r>
              <a:rPr lang="en-GB" sz="2400" dirty="0"/>
              <a:t>February Half Term</a:t>
            </a:r>
          </a:p>
          <a:p>
            <a:r>
              <a:rPr lang="en-GB" sz="2400" dirty="0"/>
              <a:t>Wb 23</a:t>
            </a:r>
            <a:r>
              <a:rPr lang="en-GB" sz="2400" baseline="30000" dirty="0"/>
              <a:t>rd</a:t>
            </a:r>
            <a:r>
              <a:rPr lang="en-GB" sz="2400" dirty="0"/>
              <a:t> February – Year 11 Mocks part II</a:t>
            </a:r>
          </a:p>
          <a:p>
            <a:endParaRPr lang="en-GB" sz="1700" dirty="0"/>
          </a:p>
          <a:p>
            <a:endParaRPr lang="en-GB" sz="1700" dirty="0"/>
          </a:p>
        </p:txBody>
      </p:sp>
      <p:sp>
        <p:nvSpPr>
          <p:cNvPr id="4" name="Content Placeholder 3">
            <a:extLst>
              <a:ext uri="{FF2B5EF4-FFF2-40B4-BE49-F238E27FC236}">
                <a16:creationId xmlns:a16="http://schemas.microsoft.com/office/drawing/2014/main" id="{8A6281B3-9747-4371-9187-53F4C0F03890}"/>
              </a:ext>
            </a:extLst>
          </p:cNvPr>
          <p:cNvSpPr>
            <a:spLocks noGrp="1"/>
          </p:cNvSpPr>
          <p:nvPr>
            <p:ph sz="half" idx="2"/>
          </p:nvPr>
        </p:nvSpPr>
        <p:spPr>
          <a:xfrm>
            <a:off x="6621254" y="1686910"/>
            <a:ext cx="5097780" cy="4286294"/>
          </a:xfrm>
        </p:spPr>
        <p:txBody>
          <a:bodyPr>
            <a:normAutofit fontScale="92500"/>
          </a:bodyPr>
          <a:lstStyle/>
          <a:p>
            <a:r>
              <a:rPr lang="en-GB" sz="2600" dirty="0"/>
              <a:t>March to May – NEA deadlines</a:t>
            </a:r>
          </a:p>
          <a:p>
            <a:r>
              <a:rPr lang="en-GB" sz="2600" dirty="0"/>
              <a:t>30</a:t>
            </a:r>
            <a:r>
              <a:rPr lang="en-GB" sz="2600" baseline="30000" dirty="0"/>
              <a:t>th</a:t>
            </a:r>
            <a:r>
              <a:rPr lang="en-GB" sz="2600" dirty="0"/>
              <a:t> – 13</a:t>
            </a:r>
            <a:r>
              <a:rPr lang="en-GB" sz="2600" baseline="30000" dirty="0"/>
              <a:t>th</a:t>
            </a:r>
            <a:r>
              <a:rPr lang="en-GB" sz="2600" dirty="0"/>
              <a:t> April 2026– Easter holiday</a:t>
            </a:r>
          </a:p>
          <a:p>
            <a:r>
              <a:rPr lang="en-GB" sz="2600" dirty="0"/>
              <a:t>Leavers Day</a:t>
            </a:r>
          </a:p>
          <a:p>
            <a:r>
              <a:rPr lang="en-GB" sz="2600" dirty="0"/>
              <a:t>Friday 8</a:t>
            </a:r>
            <a:r>
              <a:rPr lang="en-GB" sz="2600" baseline="30000" dirty="0"/>
              <a:t>th</a:t>
            </a:r>
            <a:r>
              <a:rPr lang="en-GB" sz="2600" dirty="0"/>
              <a:t> May – GCSEs start</a:t>
            </a:r>
          </a:p>
          <a:p>
            <a:r>
              <a:rPr lang="en-GB" sz="2600" dirty="0"/>
              <a:t>25</a:t>
            </a:r>
            <a:r>
              <a:rPr lang="en-GB" sz="2600" baseline="30000" dirty="0"/>
              <a:t>th</a:t>
            </a:r>
            <a:r>
              <a:rPr lang="en-GB" sz="2600" dirty="0"/>
              <a:t> May - half term. </a:t>
            </a:r>
          </a:p>
          <a:p>
            <a:r>
              <a:rPr lang="en-GB" sz="2600" dirty="0"/>
              <a:t>17</a:t>
            </a:r>
            <a:r>
              <a:rPr lang="en-GB" sz="2600" baseline="30000" dirty="0"/>
              <a:t>th</a:t>
            </a:r>
            <a:r>
              <a:rPr lang="en-GB" sz="2600" dirty="0"/>
              <a:t> June – GCSEs finish officially (contingency day 24</a:t>
            </a:r>
            <a:r>
              <a:rPr lang="en-GB" sz="2600" baseline="30000" dirty="0"/>
              <a:t>th</a:t>
            </a:r>
            <a:r>
              <a:rPr lang="en-GB" sz="2600" dirty="0"/>
              <a:t> and 25</a:t>
            </a:r>
            <a:r>
              <a:rPr lang="en-GB" sz="2600" baseline="30000" dirty="0"/>
              <a:t>th</a:t>
            </a:r>
            <a:r>
              <a:rPr lang="en-GB" sz="2600" dirty="0"/>
              <a:t> June)</a:t>
            </a:r>
          </a:p>
          <a:p>
            <a:r>
              <a:rPr lang="en-GB" sz="2600" dirty="0"/>
              <a:t>Prom</a:t>
            </a:r>
          </a:p>
          <a:p>
            <a:r>
              <a:rPr lang="en-GB" sz="2600" dirty="0"/>
              <a:t>GCSE results day – Thursday August 20</a:t>
            </a:r>
            <a:r>
              <a:rPr lang="en-GB" sz="2600" baseline="30000" dirty="0"/>
              <a:t>th</a:t>
            </a:r>
            <a:r>
              <a:rPr lang="en-GB" sz="2600" dirty="0"/>
              <a:t> </a:t>
            </a:r>
            <a:r>
              <a:rPr lang="en-GB" sz="2600" baseline="30000" dirty="0"/>
              <a:t>   </a:t>
            </a:r>
          </a:p>
          <a:p>
            <a:endParaRPr lang="en-GB" sz="2200" dirty="0"/>
          </a:p>
        </p:txBody>
      </p:sp>
    </p:spTree>
    <p:extLst>
      <p:ext uri="{BB962C8B-B14F-4D97-AF65-F5344CB8AC3E}">
        <p14:creationId xmlns:p14="http://schemas.microsoft.com/office/powerpoint/2010/main" val="1477698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txEl>
                                              <p:pRg st="0" end="0"/>
                                            </p:txEl>
                                          </p:spTgt>
                                        </p:tgtEl>
                                        <p:attrNameLst>
                                          <p:attrName>style.visibility</p:attrName>
                                        </p:attrNameLst>
                                      </p:cBhvr>
                                      <p:to>
                                        <p:strVal val="visible"/>
                                      </p:to>
                                    </p:set>
                                    <p:anim calcmode="lin" valueType="num">
                                      <p:cBhvr additive="base">
                                        <p:cTn id="5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
                                            <p:txEl>
                                              <p:pRg st="1" end="1"/>
                                            </p:txEl>
                                          </p:spTgt>
                                        </p:tgtEl>
                                        <p:attrNameLst>
                                          <p:attrName>style.visibility</p:attrName>
                                        </p:attrNameLst>
                                      </p:cBhvr>
                                      <p:to>
                                        <p:strVal val="visible"/>
                                      </p:to>
                                    </p:set>
                                    <p:anim calcmode="lin" valueType="num">
                                      <p:cBhvr additive="base">
                                        <p:cTn id="6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
                                            <p:txEl>
                                              <p:pRg st="2" end="2"/>
                                            </p:txEl>
                                          </p:spTgt>
                                        </p:tgtEl>
                                        <p:attrNameLst>
                                          <p:attrName>style.visibility</p:attrName>
                                        </p:attrNameLst>
                                      </p:cBhvr>
                                      <p:to>
                                        <p:strVal val="visible"/>
                                      </p:to>
                                    </p:set>
                                    <p:anim calcmode="lin" valueType="num">
                                      <p:cBhvr additive="base">
                                        <p:cTn id="6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
                                            <p:txEl>
                                              <p:pRg st="3" end="3"/>
                                            </p:txEl>
                                          </p:spTgt>
                                        </p:tgtEl>
                                        <p:attrNameLst>
                                          <p:attrName>style.visibility</p:attrName>
                                        </p:attrNameLst>
                                      </p:cBhvr>
                                      <p:to>
                                        <p:strVal val="visible"/>
                                      </p:to>
                                    </p:set>
                                    <p:anim calcmode="lin" valueType="num">
                                      <p:cBhvr additive="base">
                                        <p:cTn id="7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4">
                                            <p:txEl>
                                              <p:pRg st="4" end="4"/>
                                            </p:txEl>
                                          </p:spTgt>
                                        </p:tgtEl>
                                        <p:attrNameLst>
                                          <p:attrName>style.visibility</p:attrName>
                                        </p:attrNameLst>
                                      </p:cBhvr>
                                      <p:to>
                                        <p:strVal val="visible"/>
                                      </p:to>
                                    </p:set>
                                    <p:anim calcmode="lin" valueType="num">
                                      <p:cBhvr additive="base">
                                        <p:cTn id="7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4">
                                            <p:txEl>
                                              <p:pRg st="5" end="5"/>
                                            </p:txEl>
                                          </p:spTgt>
                                        </p:tgtEl>
                                        <p:attrNameLst>
                                          <p:attrName>style.visibility</p:attrName>
                                        </p:attrNameLst>
                                      </p:cBhvr>
                                      <p:to>
                                        <p:strVal val="visible"/>
                                      </p:to>
                                    </p:set>
                                    <p:anim calcmode="lin" valueType="num">
                                      <p:cBhvr additive="base">
                                        <p:cTn id="8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4">
                                            <p:txEl>
                                              <p:pRg st="6" end="6"/>
                                            </p:txEl>
                                          </p:spTgt>
                                        </p:tgtEl>
                                        <p:attrNameLst>
                                          <p:attrName>style.visibility</p:attrName>
                                        </p:attrNameLst>
                                      </p:cBhvr>
                                      <p:to>
                                        <p:strVal val="visible"/>
                                      </p:to>
                                    </p:set>
                                    <p:anim calcmode="lin" valueType="num">
                                      <p:cBhvr additive="base">
                                        <p:cTn id="9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4">
                                            <p:txEl>
                                              <p:pRg st="7" end="7"/>
                                            </p:txEl>
                                          </p:spTgt>
                                        </p:tgtEl>
                                        <p:attrNameLst>
                                          <p:attrName>style.visibility</p:attrName>
                                        </p:attrNameLst>
                                      </p:cBhvr>
                                      <p:to>
                                        <p:strVal val="visible"/>
                                      </p:to>
                                    </p:set>
                                    <p:anim calcmode="lin" valueType="num">
                                      <p:cBhvr additive="base">
                                        <p:cTn id="9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165FD9AC-029E-40B8-99C0-BDFA070107B3}"/>
              </a:ext>
            </a:extLst>
          </p:cNvPr>
          <p:cNvSpPr>
            <a:spLocks noGrp="1"/>
          </p:cNvSpPr>
          <p:nvPr>
            <p:ph type="title"/>
          </p:nvPr>
        </p:nvSpPr>
        <p:spPr>
          <a:xfrm>
            <a:off x="1383564" y="348865"/>
            <a:ext cx="9718111" cy="1576446"/>
          </a:xfrm>
        </p:spPr>
        <p:txBody>
          <a:bodyPr anchor="ctr">
            <a:normAutofit/>
          </a:bodyPr>
          <a:lstStyle/>
          <a:p>
            <a:r>
              <a:rPr lang="en-GB" sz="4000" dirty="0">
                <a:solidFill>
                  <a:srgbClr val="FFFFFF"/>
                </a:solidFill>
              </a:rPr>
              <a:t>Intervention </a:t>
            </a:r>
          </a:p>
        </p:txBody>
      </p:sp>
      <p:graphicFrame>
        <p:nvGraphicFramePr>
          <p:cNvPr id="8" name="Content Placeholder 5">
            <a:extLst>
              <a:ext uri="{FF2B5EF4-FFF2-40B4-BE49-F238E27FC236}">
                <a16:creationId xmlns:a16="http://schemas.microsoft.com/office/drawing/2014/main" id="{DADD0043-AB08-215D-CB53-D6947F9371F8}"/>
              </a:ext>
            </a:extLst>
          </p:cNvPr>
          <p:cNvGraphicFramePr>
            <a:graphicFrameLocks noGrp="1"/>
          </p:cNvGraphicFramePr>
          <p:nvPr>
            <p:ph idx="1"/>
            <p:extLst>
              <p:ext uri="{D42A27DB-BD31-4B8C-83A1-F6EECF244321}">
                <p14:modId xmlns:p14="http://schemas.microsoft.com/office/powerpoint/2010/main" val="3273878963"/>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10342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4202CA-91C6-27D3-4EA5-E538F38B89A5}"/>
              </a:ext>
            </a:extLst>
          </p:cNvPr>
          <p:cNvSpPr>
            <a:spLocks noGrp="1"/>
          </p:cNvSpPr>
          <p:nvPr>
            <p:ph type="title"/>
          </p:nvPr>
        </p:nvSpPr>
        <p:spPr>
          <a:xfrm>
            <a:off x="643468" y="643467"/>
            <a:ext cx="4620584" cy="4567137"/>
          </a:xfrm>
        </p:spPr>
        <p:txBody>
          <a:bodyPr vert="horz" lIns="91440" tIns="45720" rIns="91440" bIns="45720" rtlCol="0" anchor="b">
            <a:normAutofit/>
          </a:bodyPr>
          <a:lstStyle/>
          <a:p>
            <a:r>
              <a:rPr lang="en-US" sz="4400" dirty="0"/>
              <a:t>NEA subjects</a:t>
            </a:r>
            <a:br>
              <a:rPr lang="en-US" sz="4400" dirty="0"/>
            </a:br>
            <a:br>
              <a:rPr lang="en-US" sz="4400" dirty="0"/>
            </a:br>
            <a:r>
              <a:rPr lang="en-US" sz="4400" dirty="0"/>
              <a:t>(DT, Food, Art, PE, Music, Drama, Media)</a:t>
            </a:r>
          </a:p>
        </p:txBody>
      </p:sp>
      <p:sp>
        <p:nvSpPr>
          <p:cNvPr id="3" name="Content Placeholder 2">
            <a:extLst>
              <a:ext uri="{FF2B5EF4-FFF2-40B4-BE49-F238E27FC236}">
                <a16:creationId xmlns:a16="http://schemas.microsoft.com/office/drawing/2014/main" id="{7E7C8982-52BB-4C3B-BE4C-B45EE5BE090E}"/>
              </a:ext>
            </a:extLst>
          </p:cNvPr>
          <p:cNvSpPr>
            <a:spLocks noGrp="1"/>
          </p:cNvSpPr>
          <p:nvPr>
            <p:ph type="body" idx="1"/>
          </p:nvPr>
        </p:nvSpPr>
        <p:spPr>
          <a:xfrm>
            <a:off x="643467" y="5277684"/>
            <a:ext cx="4620584" cy="775494"/>
          </a:xfrm>
        </p:spPr>
        <p:txBody>
          <a:bodyPr vert="horz" lIns="91440" tIns="45720" rIns="91440" bIns="45720" rtlCol="0">
            <a:normAutofit/>
          </a:bodyPr>
          <a:lstStyle/>
          <a:p>
            <a:r>
              <a:rPr lang="en-US">
                <a:solidFill>
                  <a:schemeClr val="tx1"/>
                </a:solidFill>
              </a:rPr>
              <a:t>Check when they are due!</a:t>
            </a:r>
          </a:p>
        </p:txBody>
      </p:sp>
      <p:pic>
        <p:nvPicPr>
          <p:cNvPr id="5" name="Picture 4">
            <a:extLst>
              <a:ext uri="{FF2B5EF4-FFF2-40B4-BE49-F238E27FC236}">
                <a16:creationId xmlns:a16="http://schemas.microsoft.com/office/drawing/2014/main" id="{C069F6CF-E8DA-CF4D-1C17-D43E36E482D6}"/>
              </a:ext>
            </a:extLst>
          </p:cNvPr>
          <p:cNvPicPr>
            <a:picLocks noChangeAspect="1"/>
          </p:cNvPicPr>
          <p:nvPr/>
        </p:nvPicPr>
        <p:blipFill rotWithShape="1">
          <a:blip r:embed="rId3"/>
          <a:srcRect l="7292" r="576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0008011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3|11|10.7|11.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773CECE72F0246BB5546D6A618E9BD" ma:contentTypeVersion="21" ma:contentTypeDescription="Create a new document." ma:contentTypeScope="" ma:versionID="ebb3f25744d18884fcc1377a0f7cd239">
  <xsd:schema xmlns:xsd="http://www.w3.org/2001/XMLSchema" xmlns:xs="http://www.w3.org/2001/XMLSchema" xmlns:p="http://schemas.microsoft.com/office/2006/metadata/properties" xmlns:ns2="9d8a8ce5-1712-42cd-b7ae-ac06674ac29d" xmlns:ns3="a1974dfc-5848-403d-8f4f-137d1ebf75d5" targetNamespace="http://schemas.microsoft.com/office/2006/metadata/properties" ma:root="true" ma:fieldsID="c00d5b189a6a5a150f333b2b0b49c375" ns2:_="" ns3:_="">
    <xsd:import namespace="9d8a8ce5-1712-42cd-b7ae-ac06674ac29d"/>
    <xsd:import namespace="a1974dfc-5848-403d-8f4f-137d1ebf75d5"/>
    <xsd:element name="properties">
      <xsd:complexType>
        <xsd:sequence>
          <xsd:element name="documentManagement">
            <xsd:complexType>
              <xsd:all>
                <xsd:element ref="ns2:MediaServiceMetadata" minOccurs="0"/>
                <xsd:element ref="ns2:MediaServiceFastMetadata" minOccurs="0"/>
                <xsd:element ref="ns2:MediaLengthInSeconds" minOccurs="0"/>
                <xsd:element ref="ns3:SharedWithUsers" minOccurs="0"/>
                <xsd:element ref="ns3:SharedWithDetails" minOccurs="0"/>
                <xsd:element ref="ns3:TaxCatchAll" minOccurs="0"/>
                <xsd:element ref="ns2:MediaServiceGenerationTime" minOccurs="0"/>
                <xsd:element ref="ns2:MediaServiceEventHashCode" minOccurs="0"/>
                <xsd:element ref="ns2:lcf76f155ced4ddcb4097134ff3c332f" minOccurs="0"/>
                <xsd:element ref="ns2:MediaServiceDateTaken" minOccurs="0"/>
                <xsd:element ref="ns2:MediaServiceOCR"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8a8ce5-1712-42cd-b7ae-ac06674ac2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ea1cce8-c7f8-4d79-b1f3-a95309df749a"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1974dfc-5848-403d-8f4f-137d1ebf75d5"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3" nillable="true" ma:displayName="Taxonomy Catch All Column" ma:hidden="true" ma:list="{b90b3ffb-af00-4408-9027-d1785e826e79}" ma:internalName="TaxCatchAll" ma:showField="CatchAllData" ma:web="a1974dfc-5848-403d-8f4f-137d1ebf75d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d8a8ce5-1712-42cd-b7ae-ac06674ac29d">
      <Terms xmlns="http://schemas.microsoft.com/office/infopath/2007/PartnerControls"/>
    </lcf76f155ced4ddcb4097134ff3c332f>
    <TaxCatchAll xmlns="a1974dfc-5848-403d-8f4f-137d1ebf75d5" xsi:nil="true"/>
  </documentManagement>
</p:properties>
</file>

<file path=customXml/itemProps1.xml><?xml version="1.0" encoding="utf-8"?>
<ds:datastoreItem xmlns:ds="http://schemas.openxmlformats.org/officeDocument/2006/customXml" ds:itemID="{3E2907E7-E7C2-4D99-B6B2-23757F08A7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8a8ce5-1712-42cd-b7ae-ac06674ac29d"/>
    <ds:schemaRef ds:uri="a1974dfc-5848-403d-8f4f-137d1ebf75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3135D73-58C2-4B2D-BE0C-2BB01E997E61}">
  <ds:schemaRefs>
    <ds:schemaRef ds:uri="http://schemas.microsoft.com/sharepoint/v3/contenttype/forms"/>
  </ds:schemaRefs>
</ds:datastoreItem>
</file>

<file path=customXml/itemProps3.xml><?xml version="1.0" encoding="utf-8"?>
<ds:datastoreItem xmlns:ds="http://schemas.openxmlformats.org/officeDocument/2006/customXml" ds:itemID="{6999CA03-8D6E-438E-BD67-A02581CD8902}">
  <ds:schemaRefs>
    <ds:schemaRef ds:uri="http://schemas.microsoft.com/office/2006/documentManagement/types"/>
    <ds:schemaRef ds:uri="a1974dfc-5848-403d-8f4f-137d1ebf75d5"/>
    <ds:schemaRef ds:uri="http://purl.org/dc/terms/"/>
    <ds:schemaRef ds:uri="http://purl.org/dc/elements/1.1/"/>
    <ds:schemaRef ds:uri="http://schemas.openxmlformats.org/package/2006/metadata/core-properties"/>
    <ds:schemaRef ds:uri="http://purl.org/dc/dcmitype/"/>
    <ds:schemaRef ds:uri="http://www.w3.org/XML/1998/namespace"/>
    <ds:schemaRef ds:uri="http://schemas.microsoft.com/office/infopath/2007/PartnerControls"/>
    <ds:schemaRef ds:uri="9d8a8ce5-1712-42cd-b7ae-ac06674ac29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380</TotalTime>
  <Words>1348</Words>
  <Application>Microsoft Office PowerPoint</Application>
  <PresentationFormat>Widescreen</PresentationFormat>
  <Paragraphs>148</Paragraphs>
  <Slides>20</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PowerPoint Presentation</vt:lpstr>
      <vt:lpstr>The emotional journey</vt:lpstr>
      <vt:lpstr>PowerPoint Presentation</vt:lpstr>
      <vt:lpstr>Headline Measures – this year’s GCSE results</vt:lpstr>
      <vt:lpstr>We know what we are doing and have a tried and tested routine around year 11</vt:lpstr>
      <vt:lpstr>The Last leg of the Journey starts now …</vt:lpstr>
      <vt:lpstr>Key Dates: 2025 - 26</vt:lpstr>
      <vt:lpstr>Intervention </vt:lpstr>
      <vt:lpstr>NEA subjects  (DT, Food, Art, PE, Music, Drama, Media)</vt:lpstr>
      <vt:lpstr>Next Steps</vt:lpstr>
      <vt:lpstr>Nicer  things</vt:lpstr>
      <vt:lpstr>Who to contact …</vt:lpstr>
      <vt:lpstr>What can your children do to be successful??</vt:lpstr>
      <vt:lpstr>Reminder – how to be successful</vt:lpstr>
      <vt:lpstr>PowerPoint Presentation</vt:lpstr>
      <vt:lpstr>Attendance – turn up!</vt:lpstr>
      <vt:lpstr>Do the work! That is what will make the difference  Classwork – don’t waste the time with the teachers  Homework – do it on time and don’t just dash it off  Revision – start NOW!</vt:lpstr>
      <vt:lpstr>1. Practically -  Make a revision timetable </vt:lpstr>
      <vt:lpstr>If you’re not sure how to support with revision</vt:lpstr>
      <vt:lpstr>How can parents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Dave Stevenson</dc:creator>
  <cp:lastModifiedBy>David Stevenson</cp:lastModifiedBy>
  <cp:revision>3</cp:revision>
  <dcterms:created xsi:type="dcterms:W3CDTF">2023-09-05T14:33:15Z</dcterms:created>
  <dcterms:modified xsi:type="dcterms:W3CDTF">2025-09-08T07:58:09Z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0x01010021773CECE72F0246BB5546D6A618E9BD</vt:lpwstr>
  </property>
  <property fmtid="{D5CDD505-2E9C-101B-9397-08002B2CF9AE}" pid="3" name="MediaServiceImageTags">
    <vt:lpwstr/>
  </property>
</Properties>
</file>