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698" r:id="rId5"/>
  </p:sldMasterIdLst>
  <p:notesMasterIdLst>
    <p:notesMasterId r:id="rId26"/>
  </p:notesMasterIdLst>
  <p:sldIdLst>
    <p:sldId id="257" r:id="rId6"/>
    <p:sldId id="264" r:id="rId7"/>
    <p:sldId id="258" r:id="rId8"/>
    <p:sldId id="260" r:id="rId9"/>
    <p:sldId id="261" r:id="rId10"/>
    <p:sldId id="263" r:id="rId11"/>
    <p:sldId id="259" r:id="rId12"/>
    <p:sldId id="262" r:id="rId13"/>
    <p:sldId id="271" r:id="rId14"/>
    <p:sldId id="289" r:id="rId15"/>
    <p:sldId id="272" r:id="rId16"/>
    <p:sldId id="270" r:id="rId17"/>
    <p:sldId id="266" r:id="rId18"/>
    <p:sldId id="290" r:id="rId19"/>
    <p:sldId id="267" r:id="rId20"/>
    <p:sldId id="282" r:id="rId21"/>
    <p:sldId id="276" r:id="rId22"/>
    <p:sldId id="283" r:id="rId23"/>
    <p:sldId id="284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2BA27-1356-451F-920E-994FC54AE440}" v="1" dt="2026-01-08T17:21:59.478"/>
    <p1510:client id="{3A5627A5-5040-12B4-D4ED-78D8484715F9}" v="7" dt="2026-01-08T16:02:53.798"/>
    <p1510:client id="{C88D9FC6-2610-70DF-37B7-42BA9482C33D}" v="5" dt="2026-01-08T15:58:19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5C87A-60F7-47C9-8D2D-B3E8EDA9024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9F2F44-A2BF-4268-B39A-0024E3E84F04}">
      <dgm:prSet/>
      <dgm:spPr/>
      <dgm:t>
        <a:bodyPr/>
        <a:lstStyle/>
        <a:p>
          <a:pPr>
            <a:defRPr b="1"/>
          </a:pPr>
          <a:r>
            <a:rPr lang="en-US"/>
            <a:t>8</a:t>
          </a:r>
          <a:r>
            <a:rPr lang="en-US" baseline="30000"/>
            <a:t>th</a:t>
          </a:r>
          <a:r>
            <a:rPr lang="en-US"/>
            <a:t> Jan.</a:t>
          </a:r>
        </a:p>
      </dgm:t>
    </dgm:pt>
    <dgm:pt modelId="{355D4911-8819-4E38-A78A-2C8E9341AFFD}" type="parTrans" cxnId="{74DD6745-E6F0-491D-A64E-56C9C0D639AB}">
      <dgm:prSet/>
      <dgm:spPr/>
      <dgm:t>
        <a:bodyPr/>
        <a:lstStyle/>
        <a:p>
          <a:endParaRPr lang="en-US"/>
        </a:p>
      </dgm:t>
    </dgm:pt>
    <dgm:pt modelId="{2379F8C6-45DC-4569-869D-1B6884125F09}" type="sibTrans" cxnId="{74DD6745-E6F0-491D-A64E-56C9C0D639AB}">
      <dgm:prSet/>
      <dgm:spPr/>
      <dgm:t>
        <a:bodyPr/>
        <a:lstStyle/>
        <a:p>
          <a:endParaRPr lang="en-US"/>
        </a:p>
      </dgm:t>
    </dgm:pt>
    <dgm:pt modelId="{762DBFCE-F9F4-4BBC-9449-FBB7ABFED05A}">
      <dgm:prSet/>
      <dgm:spPr/>
      <dgm:t>
        <a:bodyPr/>
        <a:lstStyle/>
        <a:p>
          <a:r>
            <a:rPr lang="en-US"/>
            <a:t>Options Information evening</a:t>
          </a:r>
        </a:p>
      </dgm:t>
    </dgm:pt>
    <dgm:pt modelId="{D8B2CD23-864F-40AE-8C01-3D82D1416169}" type="parTrans" cxnId="{3E07A917-4122-4C2A-ABDC-1F140BFA7DBF}">
      <dgm:prSet/>
      <dgm:spPr/>
      <dgm:t>
        <a:bodyPr/>
        <a:lstStyle/>
        <a:p>
          <a:endParaRPr lang="en-US"/>
        </a:p>
      </dgm:t>
    </dgm:pt>
    <dgm:pt modelId="{D7B3ED27-803C-41B5-AFA7-40B2DCA78CC0}" type="sibTrans" cxnId="{3E07A917-4122-4C2A-ABDC-1F140BFA7DBF}">
      <dgm:prSet/>
      <dgm:spPr/>
      <dgm:t>
        <a:bodyPr/>
        <a:lstStyle/>
        <a:p>
          <a:endParaRPr lang="en-US"/>
        </a:p>
      </dgm:t>
    </dgm:pt>
    <dgm:pt modelId="{1C46A8DA-4233-4C0F-A854-6A09A829EA92}">
      <dgm:prSet/>
      <dgm:spPr/>
      <dgm:t>
        <a:bodyPr/>
        <a:lstStyle/>
        <a:p>
          <a:pPr>
            <a:defRPr b="1"/>
          </a:pPr>
          <a:r>
            <a:rPr lang="en-US"/>
            <a:t>28</a:t>
          </a:r>
          <a:r>
            <a:rPr lang="en-US" baseline="30000"/>
            <a:t>th</a:t>
          </a:r>
          <a:r>
            <a:rPr lang="en-US"/>
            <a:t> Jan.</a:t>
          </a:r>
        </a:p>
      </dgm:t>
    </dgm:pt>
    <dgm:pt modelId="{D20719FB-71C8-4193-90BB-BCC71D6E9702}" type="parTrans" cxnId="{5F683320-50E7-4E37-8449-D407D16A607C}">
      <dgm:prSet/>
      <dgm:spPr/>
      <dgm:t>
        <a:bodyPr/>
        <a:lstStyle/>
        <a:p>
          <a:endParaRPr lang="en-US"/>
        </a:p>
      </dgm:t>
    </dgm:pt>
    <dgm:pt modelId="{20EA74C9-D8D1-4DB4-83F3-047C05EE22B5}" type="sibTrans" cxnId="{5F683320-50E7-4E37-8449-D407D16A607C}">
      <dgm:prSet/>
      <dgm:spPr/>
      <dgm:t>
        <a:bodyPr/>
        <a:lstStyle/>
        <a:p>
          <a:endParaRPr lang="en-US"/>
        </a:p>
      </dgm:t>
    </dgm:pt>
    <dgm:pt modelId="{11BE9E8D-70AB-4F4F-A433-2D29A7DD5A13}">
      <dgm:prSet/>
      <dgm:spPr/>
      <dgm:t>
        <a:bodyPr/>
        <a:lstStyle/>
        <a:p>
          <a:r>
            <a:rPr lang="en-US"/>
            <a:t>Parents’ Evening</a:t>
          </a:r>
        </a:p>
      </dgm:t>
    </dgm:pt>
    <dgm:pt modelId="{885DBF94-B514-4528-9D81-4F3C73731C74}" type="parTrans" cxnId="{4FD5A0F7-7008-4A53-87F7-7B2469C3FA65}">
      <dgm:prSet/>
      <dgm:spPr/>
      <dgm:t>
        <a:bodyPr/>
        <a:lstStyle/>
        <a:p>
          <a:endParaRPr lang="en-US"/>
        </a:p>
      </dgm:t>
    </dgm:pt>
    <dgm:pt modelId="{C81075D2-026B-4176-AE15-A70CFBE4C75B}" type="sibTrans" cxnId="{4FD5A0F7-7008-4A53-87F7-7B2469C3FA65}">
      <dgm:prSet/>
      <dgm:spPr/>
      <dgm:t>
        <a:bodyPr/>
        <a:lstStyle/>
        <a:p>
          <a:endParaRPr lang="en-US"/>
        </a:p>
      </dgm:t>
    </dgm:pt>
    <dgm:pt modelId="{BAD90BC3-E6EF-477C-B401-FE1839FE1E56}">
      <dgm:prSet/>
      <dgm:spPr/>
      <dgm:t>
        <a:bodyPr/>
        <a:lstStyle/>
        <a:p>
          <a:pPr>
            <a:defRPr b="1"/>
          </a:pPr>
          <a:r>
            <a:rPr lang="en-US"/>
            <a:t>13</a:t>
          </a:r>
          <a:r>
            <a:rPr lang="en-US" baseline="30000"/>
            <a:t>th</a:t>
          </a:r>
          <a:r>
            <a:rPr lang="en-US"/>
            <a:t>  Feb.</a:t>
          </a:r>
        </a:p>
      </dgm:t>
    </dgm:pt>
    <dgm:pt modelId="{0E8C0498-33BF-4F21-BB26-9DDA07143606}" type="parTrans" cxnId="{8055C55B-7B7D-4644-B6FA-DB4239E93EDB}">
      <dgm:prSet/>
      <dgm:spPr/>
      <dgm:t>
        <a:bodyPr/>
        <a:lstStyle/>
        <a:p>
          <a:endParaRPr lang="en-US"/>
        </a:p>
      </dgm:t>
    </dgm:pt>
    <dgm:pt modelId="{531A1EAD-43F3-4B33-A19F-A5FFD30D8E26}" type="sibTrans" cxnId="{8055C55B-7B7D-4644-B6FA-DB4239E93EDB}">
      <dgm:prSet/>
      <dgm:spPr/>
      <dgm:t>
        <a:bodyPr/>
        <a:lstStyle/>
        <a:p>
          <a:endParaRPr lang="en-US"/>
        </a:p>
      </dgm:t>
    </dgm:pt>
    <dgm:pt modelId="{2CA6B73D-22DF-41C1-818C-90BE23ABC797}">
      <dgm:prSet/>
      <dgm:spPr/>
      <dgm:t>
        <a:bodyPr/>
        <a:lstStyle/>
        <a:p>
          <a:r>
            <a:rPr lang="en-US"/>
            <a:t>Completion of Options choices deadline</a:t>
          </a:r>
        </a:p>
      </dgm:t>
    </dgm:pt>
    <dgm:pt modelId="{E32B2780-A996-4B0E-A914-E1CF72E5DF9F}" type="parTrans" cxnId="{C9E54B78-9C3A-4694-9788-A5E2C8414935}">
      <dgm:prSet/>
      <dgm:spPr/>
      <dgm:t>
        <a:bodyPr/>
        <a:lstStyle/>
        <a:p>
          <a:endParaRPr lang="en-US"/>
        </a:p>
      </dgm:t>
    </dgm:pt>
    <dgm:pt modelId="{9742F969-98F0-4990-A201-AA8593BE7858}" type="sibTrans" cxnId="{C9E54B78-9C3A-4694-9788-A5E2C8414935}">
      <dgm:prSet/>
      <dgm:spPr/>
      <dgm:t>
        <a:bodyPr/>
        <a:lstStyle/>
        <a:p>
          <a:endParaRPr lang="en-US"/>
        </a:p>
      </dgm:t>
    </dgm:pt>
    <dgm:pt modelId="{DED7DE20-DBD7-4677-902F-0C571A107F90}">
      <dgm:prSet/>
      <dgm:spPr/>
      <dgm:t>
        <a:bodyPr/>
        <a:lstStyle/>
        <a:p>
          <a:pPr>
            <a:defRPr b="1"/>
          </a:pPr>
          <a:r>
            <a:rPr lang="en-US"/>
            <a:t>SLT interviews</a:t>
          </a:r>
        </a:p>
      </dgm:t>
    </dgm:pt>
    <dgm:pt modelId="{498B86E9-3C97-4752-8913-7CFE3997C978}" type="parTrans" cxnId="{E77922D6-5A4F-4773-A889-B1D36F3083E1}">
      <dgm:prSet/>
      <dgm:spPr/>
      <dgm:t>
        <a:bodyPr/>
        <a:lstStyle/>
        <a:p>
          <a:endParaRPr lang="en-US"/>
        </a:p>
      </dgm:t>
    </dgm:pt>
    <dgm:pt modelId="{5F7C4478-6673-4A1D-8393-106F636A6C35}" type="sibTrans" cxnId="{E77922D6-5A4F-4773-A889-B1D36F3083E1}">
      <dgm:prSet/>
      <dgm:spPr/>
      <dgm:t>
        <a:bodyPr/>
        <a:lstStyle/>
        <a:p>
          <a:endParaRPr lang="en-US"/>
        </a:p>
      </dgm:t>
    </dgm:pt>
    <dgm:pt modelId="{565DD6FD-7E57-46B5-952A-DB70167C4613}" type="pres">
      <dgm:prSet presAssocID="{7155C87A-60F7-47C9-8D2D-B3E8EDA9024B}" presName="root" presStyleCnt="0">
        <dgm:presLayoutVars>
          <dgm:chMax/>
          <dgm:chPref/>
          <dgm:animLvl val="lvl"/>
        </dgm:presLayoutVars>
      </dgm:prSet>
      <dgm:spPr/>
    </dgm:pt>
    <dgm:pt modelId="{308E3C2E-7E69-4C5B-ABBC-ECD9C9074A33}" type="pres">
      <dgm:prSet presAssocID="{7155C87A-60F7-47C9-8D2D-B3E8EDA9024B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77B9D57-307E-4066-9CA7-74992F7E5753}" type="pres">
      <dgm:prSet presAssocID="{7155C87A-60F7-47C9-8D2D-B3E8EDA9024B}" presName="nodes" presStyleCnt="0">
        <dgm:presLayoutVars>
          <dgm:chMax/>
          <dgm:chPref/>
          <dgm:animLvl val="lvl"/>
        </dgm:presLayoutVars>
      </dgm:prSet>
      <dgm:spPr/>
    </dgm:pt>
    <dgm:pt modelId="{A83BE7F9-22F3-4A3C-A337-9EF4C5C5C234}" type="pres">
      <dgm:prSet presAssocID="{1E9F2F44-A2BF-4268-B39A-0024E3E84F04}" presName="composite" presStyleCnt="0"/>
      <dgm:spPr/>
    </dgm:pt>
    <dgm:pt modelId="{1FD2A9AA-1F62-4FEB-8F2F-85A3C7A291CC}" type="pres">
      <dgm:prSet presAssocID="{1E9F2F44-A2BF-4268-B39A-0024E3E84F04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7AFAF9F-4694-4DE7-99D0-E45F3492A22D}" type="pres">
      <dgm:prSet presAssocID="{1E9F2F44-A2BF-4268-B39A-0024E3E84F04}" presName="DropPinPlaceHolder" presStyleCnt="0"/>
      <dgm:spPr/>
    </dgm:pt>
    <dgm:pt modelId="{F523452A-2D66-452B-9E45-0007CF6E8AA7}" type="pres">
      <dgm:prSet presAssocID="{1E9F2F44-A2BF-4268-B39A-0024E3E84F04}" presName="DropPin" presStyleLbl="alignNode1" presStyleIdx="0" presStyleCnt="4"/>
      <dgm:spPr/>
    </dgm:pt>
    <dgm:pt modelId="{34D956A5-D95F-4B93-A50F-AE0E68CD32E8}" type="pres">
      <dgm:prSet presAssocID="{1E9F2F44-A2BF-4268-B39A-0024E3E84F04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6E55610-F253-4B60-87A6-1E1B5991B6E9}" type="pres">
      <dgm:prSet presAssocID="{1E9F2F44-A2BF-4268-B39A-0024E3E84F04}" presName="L2TextContainer" presStyleLbl="revTx" presStyleIdx="0" presStyleCnt="8">
        <dgm:presLayoutVars>
          <dgm:bulletEnabled val="1"/>
        </dgm:presLayoutVars>
      </dgm:prSet>
      <dgm:spPr/>
    </dgm:pt>
    <dgm:pt modelId="{649A5B49-E5C8-47AD-88DA-B403AD49D9FF}" type="pres">
      <dgm:prSet presAssocID="{1E9F2F44-A2BF-4268-B39A-0024E3E84F04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436F04E8-5050-4E16-A189-3194B12072B6}" type="pres">
      <dgm:prSet presAssocID="{1E9F2F44-A2BF-4268-B39A-0024E3E84F04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7C4AA9E-06DD-455E-8E76-A24E2C1A26FC}" type="pres">
      <dgm:prSet presAssocID="{1E9F2F44-A2BF-4268-B39A-0024E3E84F04}" presName="EmptyPlaceHolder" presStyleCnt="0"/>
      <dgm:spPr/>
    </dgm:pt>
    <dgm:pt modelId="{1B5EC4D5-1BFB-4726-B461-0750AF7C924F}" type="pres">
      <dgm:prSet presAssocID="{2379F8C6-45DC-4569-869D-1B6884125F09}" presName="spaceBetweenRectangles" presStyleCnt="0"/>
      <dgm:spPr/>
    </dgm:pt>
    <dgm:pt modelId="{E9A718C5-D759-4FDD-A1EE-6332C468CEE5}" type="pres">
      <dgm:prSet presAssocID="{1C46A8DA-4233-4C0F-A854-6A09A829EA92}" presName="composite" presStyleCnt="0"/>
      <dgm:spPr/>
    </dgm:pt>
    <dgm:pt modelId="{F80C6BEF-F72C-48BB-AC3D-BEEBE00D047D}" type="pres">
      <dgm:prSet presAssocID="{1C46A8DA-4233-4C0F-A854-6A09A829EA92}" presName="ConnectorPoint" presStyleLbl="lnNode1" presStyleIdx="1" presStyleCnt="4"/>
      <dgm:spPr>
        <a:solidFill>
          <a:schemeClr val="accent2">
            <a:hueOff val="383768"/>
            <a:satOff val="-2641"/>
            <a:lumOff val="1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1C8E0B6-D464-4A7F-8AEB-FB3D8B4A14F8}" type="pres">
      <dgm:prSet presAssocID="{1C46A8DA-4233-4C0F-A854-6A09A829EA92}" presName="DropPinPlaceHolder" presStyleCnt="0"/>
      <dgm:spPr/>
    </dgm:pt>
    <dgm:pt modelId="{A7AC670D-8B0C-42B0-9487-93D5ADED85AB}" type="pres">
      <dgm:prSet presAssocID="{1C46A8DA-4233-4C0F-A854-6A09A829EA92}" presName="DropPin" presStyleLbl="alignNode1" presStyleIdx="1" presStyleCnt="4"/>
      <dgm:spPr/>
    </dgm:pt>
    <dgm:pt modelId="{F8256D47-0C54-4CA8-9A4A-46DB2276EE89}" type="pres">
      <dgm:prSet presAssocID="{1C46A8DA-4233-4C0F-A854-6A09A829EA92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0B34295-0B30-40DF-A198-9ADABDCA1DA8}" type="pres">
      <dgm:prSet presAssocID="{1C46A8DA-4233-4C0F-A854-6A09A829EA92}" presName="L2TextContainer" presStyleLbl="revTx" presStyleIdx="2" presStyleCnt="8">
        <dgm:presLayoutVars>
          <dgm:bulletEnabled val="1"/>
        </dgm:presLayoutVars>
      </dgm:prSet>
      <dgm:spPr/>
    </dgm:pt>
    <dgm:pt modelId="{B9EB37BC-A642-475B-BB7D-ED65C37AAF22}" type="pres">
      <dgm:prSet presAssocID="{1C46A8DA-4233-4C0F-A854-6A09A829EA92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64A2A2E5-9118-415E-B2D3-DD699C211916}" type="pres">
      <dgm:prSet presAssocID="{1C46A8DA-4233-4C0F-A854-6A09A829EA92}" presName="ConnectLine" presStyleLbl="sibTrans1D1" presStyleIdx="1" presStyleCnt="4"/>
      <dgm:spPr>
        <a:noFill/>
        <a:ln w="12700" cap="flat" cmpd="sng" algn="ctr">
          <a:solidFill>
            <a:schemeClr val="accent2">
              <a:hueOff val="383768"/>
              <a:satOff val="-2641"/>
              <a:lumOff val="12353"/>
              <a:alphaOff val="0"/>
            </a:schemeClr>
          </a:solidFill>
          <a:prstDash val="dash"/>
          <a:miter lim="800000"/>
        </a:ln>
        <a:effectLst/>
      </dgm:spPr>
    </dgm:pt>
    <dgm:pt modelId="{2FCB6BE2-0C20-4AAE-B982-22F4ABE45048}" type="pres">
      <dgm:prSet presAssocID="{1C46A8DA-4233-4C0F-A854-6A09A829EA92}" presName="EmptyPlaceHolder" presStyleCnt="0"/>
      <dgm:spPr/>
    </dgm:pt>
    <dgm:pt modelId="{71BBBBC3-F9F2-4F2D-BEE7-E1354AC55156}" type="pres">
      <dgm:prSet presAssocID="{20EA74C9-D8D1-4DB4-83F3-047C05EE22B5}" presName="spaceBetweenRectangles" presStyleCnt="0"/>
      <dgm:spPr/>
    </dgm:pt>
    <dgm:pt modelId="{4C7C1034-83FC-4AB0-922C-BE644645CA68}" type="pres">
      <dgm:prSet presAssocID="{BAD90BC3-E6EF-477C-B401-FE1839FE1E56}" presName="composite" presStyleCnt="0"/>
      <dgm:spPr/>
    </dgm:pt>
    <dgm:pt modelId="{C7B501D6-C730-4380-99C7-D35BDBA9B8E0}" type="pres">
      <dgm:prSet presAssocID="{BAD90BC3-E6EF-477C-B401-FE1839FE1E56}" presName="ConnectorPoint" presStyleLbl="lnNode1" presStyleIdx="2" presStyleCnt="4"/>
      <dgm:spPr>
        <a:solidFill>
          <a:schemeClr val="accent2">
            <a:hueOff val="767535"/>
            <a:satOff val="-5283"/>
            <a:lumOff val="2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83B20A5-D258-42F2-B90C-EE3FD487EA67}" type="pres">
      <dgm:prSet presAssocID="{BAD90BC3-E6EF-477C-B401-FE1839FE1E56}" presName="DropPinPlaceHolder" presStyleCnt="0"/>
      <dgm:spPr/>
    </dgm:pt>
    <dgm:pt modelId="{846A156D-487A-4128-9150-E734EAECDAC1}" type="pres">
      <dgm:prSet presAssocID="{BAD90BC3-E6EF-477C-B401-FE1839FE1E56}" presName="DropPin" presStyleLbl="alignNode1" presStyleIdx="2" presStyleCnt="4"/>
      <dgm:spPr/>
    </dgm:pt>
    <dgm:pt modelId="{CE6C7663-E4D0-4D8A-95B7-7ECB55F467FE}" type="pres">
      <dgm:prSet presAssocID="{BAD90BC3-E6EF-477C-B401-FE1839FE1E56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842F047-E4D6-4FC3-A4A0-5AFB3DC24A7E}" type="pres">
      <dgm:prSet presAssocID="{BAD90BC3-E6EF-477C-B401-FE1839FE1E56}" presName="L2TextContainer" presStyleLbl="revTx" presStyleIdx="4" presStyleCnt="8">
        <dgm:presLayoutVars>
          <dgm:bulletEnabled val="1"/>
        </dgm:presLayoutVars>
      </dgm:prSet>
      <dgm:spPr/>
    </dgm:pt>
    <dgm:pt modelId="{D9CD731A-875C-46A3-84B3-ED403F1A8C8F}" type="pres">
      <dgm:prSet presAssocID="{BAD90BC3-E6EF-477C-B401-FE1839FE1E56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28201FB5-EAC7-4073-A8C7-0A9D5BE53CF0}" type="pres">
      <dgm:prSet presAssocID="{BAD90BC3-E6EF-477C-B401-FE1839FE1E56}" presName="ConnectLine" presStyleLbl="sibTrans1D1" presStyleIdx="2" presStyleCnt="4"/>
      <dgm:spPr>
        <a:noFill/>
        <a:ln w="12700" cap="flat" cmpd="sng" algn="ctr">
          <a:solidFill>
            <a:schemeClr val="accent2">
              <a:hueOff val="767535"/>
              <a:satOff val="-5283"/>
              <a:lumOff val="24706"/>
              <a:alphaOff val="0"/>
            </a:schemeClr>
          </a:solidFill>
          <a:prstDash val="dash"/>
          <a:miter lim="800000"/>
        </a:ln>
        <a:effectLst/>
      </dgm:spPr>
    </dgm:pt>
    <dgm:pt modelId="{AFCC5DDD-5641-4529-8D4C-B89BCD9EF512}" type="pres">
      <dgm:prSet presAssocID="{BAD90BC3-E6EF-477C-B401-FE1839FE1E56}" presName="EmptyPlaceHolder" presStyleCnt="0"/>
      <dgm:spPr/>
    </dgm:pt>
    <dgm:pt modelId="{1F5F9A0D-9188-434A-B066-713F9980DABC}" type="pres">
      <dgm:prSet presAssocID="{531A1EAD-43F3-4B33-A19F-A5FFD30D8E26}" presName="spaceBetweenRectangles" presStyleCnt="0"/>
      <dgm:spPr/>
    </dgm:pt>
    <dgm:pt modelId="{D58BFB18-702A-4064-A2FD-1262619449E2}" type="pres">
      <dgm:prSet presAssocID="{DED7DE20-DBD7-4677-902F-0C571A107F90}" presName="composite" presStyleCnt="0"/>
      <dgm:spPr/>
    </dgm:pt>
    <dgm:pt modelId="{BA95D32B-C7F3-431D-944F-2E748E4FF761}" type="pres">
      <dgm:prSet presAssocID="{DED7DE20-DBD7-4677-902F-0C571A107F90}" presName="ConnectorPoint" presStyleLbl="lnNode1" presStyleIdx="3" presStyleCnt="4"/>
      <dgm:spPr>
        <a:solidFill>
          <a:schemeClr val="accent2">
            <a:hueOff val="1151303"/>
            <a:satOff val="-7924"/>
            <a:lumOff val="3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F961483-E8D6-485C-9D7A-E767571088D6}" type="pres">
      <dgm:prSet presAssocID="{DED7DE20-DBD7-4677-902F-0C571A107F90}" presName="DropPinPlaceHolder" presStyleCnt="0"/>
      <dgm:spPr/>
    </dgm:pt>
    <dgm:pt modelId="{D5B8D07A-FB3F-4EE7-AC9C-79214D0B7CF3}" type="pres">
      <dgm:prSet presAssocID="{DED7DE20-DBD7-4677-902F-0C571A107F90}" presName="DropPin" presStyleLbl="alignNode1" presStyleIdx="3" presStyleCnt="4"/>
      <dgm:spPr/>
    </dgm:pt>
    <dgm:pt modelId="{96C06264-19F1-4B7C-9DA8-F7FB1E276EFF}" type="pres">
      <dgm:prSet presAssocID="{DED7DE20-DBD7-4677-902F-0C571A107F90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D03A531-6E4C-4069-AE02-698DD258A64A}" type="pres">
      <dgm:prSet presAssocID="{DED7DE20-DBD7-4677-902F-0C571A107F90}" presName="L2TextContainer" presStyleLbl="revTx" presStyleIdx="6" presStyleCnt="8">
        <dgm:presLayoutVars>
          <dgm:bulletEnabled val="1"/>
        </dgm:presLayoutVars>
      </dgm:prSet>
      <dgm:spPr/>
    </dgm:pt>
    <dgm:pt modelId="{14857B16-0062-4752-83B4-489FB03498F7}" type="pres">
      <dgm:prSet presAssocID="{DED7DE20-DBD7-4677-902F-0C571A107F90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9E7F7E6D-E59D-48B9-9A9A-6DAE0F4311D0}" type="pres">
      <dgm:prSet presAssocID="{DED7DE20-DBD7-4677-902F-0C571A107F90}" presName="ConnectLine" presStyleLbl="sibTrans1D1" presStyleIdx="3" presStyleCnt="4"/>
      <dgm:spPr>
        <a:noFill/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dash"/>
          <a:miter lim="800000"/>
        </a:ln>
        <a:effectLst/>
      </dgm:spPr>
    </dgm:pt>
    <dgm:pt modelId="{6989D285-EC5F-4286-9EB9-F8013EC77198}" type="pres">
      <dgm:prSet presAssocID="{DED7DE20-DBD7-4677-902F-0C571A107F90}" presName="EmptyPlaceHolder" presStyleCnt="0"/>
      <dgm:spPr/>
    </dgm:pt>
  </dgm:ptLst>
  <dgm:cxnLst>
    <dgm:cxn modelId="{71CA9503-CFB9-42D8-9F15-A6D186407EE1}" type="presOf" srcId="{7155C87A-60F7-47C9-8D2D-B3E8EDA9024B}" destId="{565DD6FD-7E57-46B5-952A-DB70167C4613}" srcOrd="0" destOrd="0" presId="urn:microsoft.com/office/officeart/2017/3/layout/DropPinTimeline"/>
    <dgm:cxn modelId="{B9FDA703-6716-4170-8834-8A4704D6401D}" type="presOf" srcId="{2CA6B73D-22DF-41C1-818C-90BE23ABC797}" destId="{D842F047-E4D6-4FC3-A4A0-5AFB3DC24A7E}" srcOrd="0" destOrd="0" presId="urn:microsoft.com/office/officeart/2017/3/layout/DropPinTimeline"/>
    <dgm:cxn modelId="{3E07A917-4122-4C2A-ABDC-1F140BFA7DBF}" srcId="{1E9F2F44-A2BF-4268-B39A-0024E3E84F04}" destId="{762DBFCE-F9F4-4BBC-9449-FBB7ABFED05A}" srcOrd="0" destOrd="0" parTransId="{D8B2CD23-864F-40AE-8C01-3D82D1416169}" sibTransId="{D7B3ED27-803C-41B5-AFA7-40B2DCA78CC0}"/>
    <dgm:cxn modelId="{5F683320-50E7-4E37-8449-D407D16A607C}" srcId="{7155C87A-60F7-47C9-8D2D-B3E8EDA9024B}" destId="{1C46A8DA-4233-4C0F-A854-6A09A829EA92}" srcOrd="1" destOrd="0" parTransId="{D20719FB-71C8-4193-90BB-BCC71D6E9702}" sibTransId="{20EA74C9-D8D1-4DB4-83F3-047C05EE22B5}"/>
    <dgm:cxn modelId="{64105736-DBFE-420C-B096-8BC18BD180BD}" type="presOf" srcId="{11BE9E8D-70AB-4F4F-A433-2D29A7DD5A13}" destId="{80B34295-0B30-40DF-A198-9ADABDCA1DA8}" srcOrd="0" destOrd="0" presId="urn:microsoft.com/office/officeart/2017/3/layout/DropPinTimeline"/>
    <dgm:cxn modelId="{8055C55B-7B7D-4644-B6FA-DB4239E93EDB}" srcId="{7155C87A-60F7-47C9-8D2D-B3E8EDA9024B}" destId="{BAD90BC3-E6EF-477C-B401-FE1839FE1E56}" srcOrd="2" destOrd="0" parTransId="{0E8C0498-33BF-4F21-BB26-9DDA07143606}" sibTransId="{531A1EAD-43F3-4B33-A19F-A5FFD30D8E26}"/>
    <dgm:cxn modelId="{94B19041-C960-4EB7-B472-74E81AB743B4}" type="presOf" srcId="{762DBFCE-F9F4-4BBC-9449-FBB7ABFED05A}" destId="{46E55610-F253-4B60-87A6-1E1B5991B6E9}" srcOrd="0" destOrd="0" presId="urn:microsoft.com/office/officeart/2017/3/layout/DropPinTimeline"/>
    <dgm:cxn modelId="{74DD6745-E6F0-491D-A64E-56C9C0D639AB}" srcId="{7155C87A-60F7-47C9-8D2D-B3E8EDA9024B}" destId="{1E9F2F44-A2BF-4268-B39A-0024E3E84F04}" srcOrd="0" destOrd="0" parTransId="{355D4911-8819-4E38-A78A-2C8E9341AFFD}" sibTransId="{2379F8C6-45DC-4569-869D-1B6884125F09}"/>
    <dgm:cxn modelId="{C9E54B78-9C3A-4694-9788-A5E2C8414935}" srcId="{BAD90BC3-E6EF-477C-B401-FE1839FE1E56}" destId="{2CA6B73D-22DF-41C1-818C-90BE23ABC797}" srcOrd="0" destOrd="0" parTransId="{E32B2780-A996-4B0E-A914-E1CF72E5DF9F}" sibTransId="{9742F969-98F0-4990-A201-AA8593BE7858}"/>
    <dgm:cxn modelId="{F2F7DBA7-503A-44BE-BBD7-FE2E861C48A2}" type="presOf" srcId="{DED7DE20-DBD7-4677-902F-0C571A107F90}" destId="{14857B16-0062-4752-83B4-489FB03498F7}" srcOrd="0" destOrd="0" presId="urn:microsoft.com/office/officeart/2017/3/layout/DropPinTimeline"/>
    <dgm:cxn modelId="{2A0C47C9-1E97-42C5-9483-B46310649241}" type="presOf" srcId="{1E9F2F44-A2BF-4268-B39A-0024E3E84F04}" destId="{649A5B49-E5C8-47AD-88DA-B403AD49D9FF}" srcOrd="0" destOrd="0" presId="urn:microsoft.com/office/officeart/2017/3/layout/DropPinTimeline"/>
    <dgm:cxn modelId="{E77922D6-5A4F-4773-A889-B1D36F3083E1}" srcId="{7155C87A-60F7-47C9-8D2D-B3E8EDA9024B}" destId="{DED7DE20-DBD7-4677-902F-0C571A107F90}" srcOrd="3" destOrd="0" parTransId="{498B86E9-3C97-4752-8913-7CFE3997C978}" sibTransId="{5F7C4478-6673-4A1D-8393-106F636A6C35}"/>
    <dgm:cxn modelId="{B2F0E7DB-FAFF-4437-A118-CEF932033976}" type="presOf" srcId="{BAD90BC3-E6EF-477C-B401-FE1839FE1E56}" destId="{D9CD731A-875C-46A3-84B3-ED403F1A8C8F}" srcOrd="0" destOrd="0" presId="urn:microsoft.com/office/officeart/2017/3/layout/DropPinTimeline"/>
    <dgm:cxn modelId="{E9754CE8-675E-4472-B571-F25040006F3C}" type="presOf" srcId="{1C46A8DA-4233-4C0F-A854-6A09A829EA92}" destId="{B9EB37BC-A642-475B-BB7D-ED65C37AAF22}" srcOrd="0" destOrd="0" presId="urn:microsoft.com/office/officeart/2017/3/layout/DropPinTimeline"/>
    <dgm:cxn modelId="{4FD5A0F7-7008-4A53-87F7-7B2469C3FA65}" srcId="{1C46A8DA-4233-4C0F-A854-6A09A829EA92}" destId="{11BE9E8D-70AB-4F4F-A433-2D29A7DD5A13}" srcOrd="0" destOrd="0" parTransId="{885DBF94-B514-4528-9D81-4F3C73731C74}" sibTransId="{C81075D2-026B-4176-AE15-A70CFBE4C75B}"/>
    <dgm:cxn modelId="{5C10EB34-04D7-4F06-87ED-EBB63BF58898}" type="presParOf" srcId="{565DD6FD-7E57-46B5-952A-DB70167C4613}" destId="{308E3C2E-7E69-4C5B-ABBC-ECD9C9074A33}" srcOrd="0" destOrd="0" presId="urn:microsoft.com/office/officeart/2017/3/layout/DropPinTimeline"/>
    <dgm:cxn modelId="{86A1D2DA-A2CB-4BD2-849B-4F506238DA83}" type="presParOf" srcId="{565DD6FD-7E57-46B5-952A-DB70167C4613}" destId="{C77B9D57-307E-4066-9CA7-74992F7E5753}" srcOrd="1" destOrd="0" presId="urn:microsoft.com/office/officeart/2017/3/layout/DropPinTimeline"/>
    <dgm:cxn modelId="{24B1B618-0512-4360-8243-9D6FA1186072}" type="presParOf" srcId="{C77B9D57-307E-4066-9CA7-74992F7E5753}" destId="{A83BE7F9-22F3-4A3C-A337-9EF4C5C5C234}" srcOrd="0" destOrd="0" presId="urn:microsoft.com/office/officeart/2017/3/layout/DropPinTimeline"/>
    <dgm:cxn modelId="{62866A41-A87E-4D91-B2D5-ABDD72522B80}" type="presParOf" srcId="{A83BE7F9-22F3-4A3C-A337-9EF4C5C5C234}" destId="{1FD2A9AA-1F62-4FEB-8F2F-85A3C7A291CC}" srcOrd="0" destOrd="0" presId="urn:microsoft.com/office/officeart/2017/3/layout/DropPinTimeline"/>
    <dgm:cxn modelId="{7556AF95-EA78-4F49-B952-B1E81DBC679C}" type="presParOf" srcId="{A83BE7F9-22F3-4A3C-A337-9EF4C5C5C234}" destId="{47AFAF9F-4694-4DE7-99D0-E45F3492A22D}" srcOrd="1" destOrd="0" presId="urn:microsoft.com/office/officeart/2017/3/layout/DropPinTimeline"/>
    <dgm:cxn modelId="{8C466244-4066-4805-BC00-0AF4866BC17B}" type="presParOf" srcId="{47AFAF9F-4694-4DE7-99D0-E45F3492A22D}" destId="{F523452A-2D66-452B-9E45-0007CF6E8AA7}" srcOrd="0" destOrd="0" presId="urn:microsoft.com/office/officeart/2017/3/layout/DropPinTimeline"/>
    <dgm:cxn modelId="{3D61B1F7-ED62-4396-A8A9-1DD8BF7FD5E8}" type="presParOf" srcId="{47AFAF9F-4694-4DE7-99D0-E45F3492A22D}" destId="{34D956A5-D95F-4B93-A50F-AE0E68CD32E8}" srcOrd="1" destOrd="0" presId="urn:microsoft.com/office/officeart/2017/3/layout/DropPinTimeline"/>
    <dgm:cxn modelId="{CDB93B91-A55D-4FF8-B2A9-FFF4FD41451A}" type="presParOf" srcId="{A83BE7F9-22F3-4A3C-A337-9EF4C5C5C234}" destId="{46E55610-F253-4B60-87A6-1E1B5991B6E9}" srcOrd="2" destOrd="0" presId="urn:microsoft.com/office/officeart/2017/3/layout/DropPinTimeline"/>
    <dgm:cxn modelId="{E9D4FF37-7A1D-4E2A-87C2-AD71051DC24F}" type="presParOf" srcId="{A83BE7F9-22F3-4A3C-A337-9EF4C5C5C234}" destId="{649A5B49-E5C8-47AD-88DA-B403AD49D9FF}" srcOrd="3" destOrd="0" presId="urn:microsoft.com/office/officeart/2017/3/layout/DropPinTimeline"/>
    <dgm:cxn modelId="{E9E70048-2713-480B-B8C3-523A2E747AD4}" type="presParOf" srcId="{A83BE7F9-22F3-4A3C-A337-9EF4C5C5C234}" destId="{436F04E8-5050-4E16-A189-3194B12072B6}" srcOrd="4" destOrd="0" presId="urn:microsoft.com/office/officeart/2017/3/layout/DropPinTimeline"/>
    <dgm:cxn modelId="{8FAE4C4D-886C-4E5E-A044-1F093D124D0E}" type="presParOf" srcId="{A83BE7F9-22F3-4A3C-A337-9EF4C5C5C234}" destId="{27C4AA9E-06DD-455E-8E76-A24E2C1A26FC}" srcOrd="5" destOrd="0" presId="urn:microsoft.com/office/officeart/2017/3/layout/DropPinTimeline"/>
    <dgm:cxn modelId="{BD6DA560-1CC6-43E9-A6E0-D9233A46617D}" type="presParOf" srcId="{C77B9D57-307E-4066-9CA7-74992F7E5753}" destId="{1B5EC4D5-1BFB-4726-B461-0750AF7C924F}" srcOrd="1" destOrd="0" presId="urn:microsoft.com/office/officeart/2017/3/layout/DropPinTimeline"/>
    <dgm:cxn modelId="{4471BD44-7C75-4F94-8F71-C611AFC5C86E}" type="presParOf" srcId="{C77B9D57-307E-4066-9CA7-74992F7E5753}" destId="{E9A718C5-D759-4FDD-A1EE-6332C468CEE5}" srcOrd="2" destOrd="0" presId="urn:microsoft.com/office/officeart/2017/3/layout/DropPinTimeline"/>
    <dgm:cxn modelId="{61B9F7D2-8A3A-4C86-BC07-0F0BEFF4C161}" type="presParOf" srcId="{E9A718C5-D759-4FDD-A1EE-6332C468CEE5}" destId="{F80C6BEF-F72C-48BB-AC3D-BEEBE00D047D}" srcOrd="0" destOrd="0" presId="urn:microsoft.com/office/officeart/2017/3/layout/DropPinTimeline"/>
    <dgm:cxn modelId="{30323D86-354D-4D6E-A01D-6234A16725AC}" type="presParOf" srcId="{E9A718C5-D759-4FDD-A1EE-6332C468CEE5}" destId="{71C8E0B6-D464-4A7F-8AEB-FB3D8B4A14F8}" srcOrd="1" destOrd="0" presId="urn:microsoft.com/office/officeart/2017/3/layout/DropPinTimeline"/>
    <dgm:cxn modelId="{1A912F28-CFB4-4884-881F-061E7A7F9092}" type="presParOf" srcId="{71C8E0B6-D464-4A7F-8AEB-FB3D8B4A14F8}" destId="{A7AC670D-8B0C-42B0-9487-93D5ADED85AB}" srcOrd="0" destOrd="0" presId="urn:microsoft.com/office/officeart/2017/3/layout/DropPinTimeline"/>
    <dgm:cxn modelId="{A3576A9D-FB2F-4905-81C7-863A3B322B7F}" type="presParOf" srcId="{71C8E0B6-D464-4A7F-8AEB-FB3D8B4A14F8}" destId="{F8256D47-0C54-4CA8-9A4A-46DB2276EE89}" srcOrd="1" destOrd="0" presId="urn:microsoft.com/office/officeart/2017/3/layout/DropPinTimeline"/>
    <dgm:cxn modelId="{3F447D4C-87F1-4092-B8DC-10520E771D0D}" type="presParOf" srcId="{E9A718C5-D759-4FDD-A1EE-6332C468CEE5}" destId="{80B34295-0B30-40DF-A198-9ADABDCA1DA8}" srcOrd="2" destOrd="0" presId="urn:microsoft.com/office/officeart/2017/3/layout/DropPinTimeline"/>
    <dgm:cxn modelId="{DC2A5409-04DC-4F2A-9864-43DBB81164E8}" type="presParOf" srcId="{E9A718C5-D759-4FDD-A1EE-6332C468CEE5}" destId="{B9EB37BC-A642-475B-BB7D-ED65C37AAF22}" srcOrd="3" destOrd="0" presId="urn:microsoft.com/office/officeart/2017/3/layout/DropPinTimeline"/>
    <dgm:cxn modelId="{03DBA4DD-033E-4446-825A-0CA9B7AF027C}" type="presParOf" srcId="{E9A718C5-D759-4FDD-A1EE-6332C468CEE5}" destId="{64A2A2E5-9118-415E-B2D3-DD699C211916}" srcOrd="4" destOrd="0" presId="urn:microsoft.com/office/officeart/2017/3/layout/DropPinTimeline"/>
    <dgm:cxn modelId="{82D3F303-54E8-458F-8F9D-D34115360589}" type="presParOf" srcId="{E9A718C5-D759-4FDD-A1EE-6332C468CEE5}" destId="{2FCB6BE2-0C20-4AAE-B982-22F4ABE45048}" srcOrd="5" destOrd="0" presId="urn:microsoft.com/office/officeart/2017/3/layout/DropPinTimeline"/>
    <dgm:cxn modelId="{8762057E-D4ED-402E-B86A-57EDF5F02D76}" type="presParOf" srcId="{C77B9D57-307E-4066-9CA7-74992F7E5753}" destId="{71BBBBC3-F9F2-4F2D-BEE7-E1354AC55156}" srcOrd="3" destOrd="0" presId="urn:microsoft.com/office/officeart/2017/3/layout/DropPinTimeline"/>
    <dgm:cxn modelId="{7DBA0335-E60E-46E3-972B-3706DE07070A}" type="presParOf" srcId="{C77B9D57-307E-4066-9CA7-74992F7E5753}" destId="{4C7C1034-83FC-4AB0-922C-BE644645CA68}" srcOrd="4" destOrd="0" presId="urn:microsoft.com/office/officeart/2017/3/layout/DropPinTimeline"/>
    <dgm:cxn modelId="{DF7E0D5B-A814-46E3-AE62-2659F6BF0B8C}" type="presParOf" srcId="{4C7C1034-83FC-4AB0-922C-BE644645CA68}" destId="{C7B501D6-C730-4380-99C7-D35BDBA9B8E0}" srcOrd="0" destOrd="0" presId="urn:microsoft.com/office/officeart/2017/3/layout/DropPinTimeline"/>
    <dgm:cxn modelId="{3ED79270-774D-4FEF-9FE5-3AE3EDE2C356}" type="presParOf" srcId="{4C7C1034-83FC-4AB0-922C-BE644645CA68}" destId="{F83B20A5-D258-42F2-B90C-EE3FD487EA67}" srcOrd="1" destOrd="0" presId="urn:microsoft.com/office/officeart/2017/3/layout/DropPinTimeline"/>
    <dgm:cxn modelId="{3A70798F-EDA5-4352-9A77-05625E0A8D7E}" type="presParOf" srcId="{F83B20A5-D258-42F2-B90C-EE3FD487EA67}" destId="{846A156D-487A-4128-9150-E734EAECDAC1}" srcOrd="0" destOrd="0" presId="urn:microsoft.com/office/officeart/2017/3/layout/DropPinTimeline"/>
    <dgm:cxn modelId="{F28A2358-8638-4CD6-B710-81C52A41F38A}" type="presParOf" srcId="{F83B20A5-D258-42F2-B90C-EE3FD487EA67}" destId="{CE6C7663-E4D0-4D8A-95B7-7ECB55F467FE}" srcOrd="1" destOrd="0" presId="urn:microsoft.com/office/officeart/2017/3/layout/DropPinTimeline"/>
    <dgm:cxn modelId="{905AD303-4CEC-4368-B3DB-5A29A6A22A9F}" type="presParOf" srcId="{4C7C1034-83FC-4AB0-922C-BE644645CA68}" destId="{D842F047-E4D6-4FC3-A4A0-5AFB3DC24A7E}" srcOrd="2" destOrd="0" presId="urn:microsoft.com/office/officeart/2017/3/layout/DropPinTimeline"/>
    <dgm:cxn modelId="{CCFE7229-156B-4B65-9950-354EFB931F3F}" type="presParOf" srcId="{4C7C1034-83FC-4AB0-922C-BE644645CA68}" destId="{D9CD731A-875C-46A3-84B3-ED403F1A8C8F}" srcOrd="3" destOrd="0" presId="urn:microsoft.com/office/officeart/2017/3/layout/DropPinTimeline"/>
    <dgm:cxn modelId="{888D2961-BEDC-436F-A2D0-C4AE29F44F12}" type="presParOf" srcId="{4C7C1034-83FC-4AB0-922C-BE644645CA68}" destId="{28201FB5-EAC7-4073-A8C7-0A9D5BE53CF0}" srcOrd="4" destOrd="0" presId="urn:microsoft.com/office/officeart/2017/3/layout/DropPinTimeline"/>
    <dgm:cxn modelId="{8FAED199-8E9D-45DA-8A8B-1080AD32B27B}" type="presParOf" srcId="{4C7C1034-83FC-4AB0-922C-BE644645CA68}" destId="{AFCC5DDD-5641-4529-8D4C-B89BCD9EF512}" srcOrd="5" destOrd="0" presId="urn:microsoft.com/office/officeart/2017/3/layout/DropPinTimeline"/>
    <dgm:cxn modelId="{2D716D71-1847-41E9-BBC8-D3CAB8D147DA}" type="presParOf" srcId="{C77B9D57-307E-4066-9CA7-74992F7E5753}" destId="{1F5F9A0D-9188-434A-B066-713F9980DABC}" srcOrd="5" destOrd="0" presId="urn:microsoft.com/office/officeart/2017/3/layout/DropPinTimeline"/>
    <dgm:cxn modelId="{B2C6A563-AECB-46EB-B663-175560C0898A}" type="presParOf" srcId="{C77B9D57-307E-4066-9CA7-74992F7E5753}" destId="{D58BFB18-702A-4064-A2FD-1262619449E2}" srcOrd="6" destOrd="0" presId="urn:microsoft.com/office/officeart/2017/3/layout/DropPinTimeline"/>
    <dgm:cxn modelId="{6FC92F2F-F03A-44BF-B345-CCF0B3FBC61F}" type="presParOf" srcId="{D58BFB18-702A-4064-A2FD-1262619449E2}" destId="{BA95D32B-C7F3-431D-944F-2E748E4FF761}" srcOrd="0" destOrd="0" presId="urn:microsoft.com/office/officeart/2017/3/layout/DropPinTimeline"/>
    <dgm:cxn modelId="{E89C0156-621F-4EB9-96BC-70F118F86197}" type="presParOf" srcId="{D58BFB18-702A-4064-A2FD-1262619449E2}" destId="{4F961483-E8D6-485C-9D7A-E767571088D6}" srcOrd="1" destOrd="0" presId="urn:microsoft.com/office/officeart/2017/3/layout/DropPinTimeline"/>
    <dgm:cxn modelId="{DA4689BB-B50A-418B-AC2B-316520C780C6}" type="presParOf" srcId="{4F961483-E8D6-485C-9D7A-E767571088D6}" destId="{D5B8D07A-FB3F-4EE7-AC9C-79214D0B7CF3}" srcOrd="0" destOrd="0" presId="urn:microsoft.com/office/officeart/2017/3/layout/DropPinTimeline"/>
    <dgm:cxn modelId="{19138783-D4E3-4DA2-A661-6FF5F8E334B8}" type="presParOf" srcId="{4F961483-E8D6-485C-9D7A-E767571088D6}" destId="{96C06264-19F1-4B7C-9DA8-F7FB1E276EFF}" srcOrd="1" destOrd="0" presId="urn:microsoft.com/office/officeart/2017/3/layout/DropPinTimeline"/>
    <dgm:cxn modelId="{9E701013-6593-4B50-8C9F-26944B517590}" type="presParOf" srcId="{D58BFB18-702A-4064-A2FD-1262619449E2}" destId="{0D03A531-6E4C-4069-AE02-698DD258A64A}" srcOrd="2" destOrd="0" presId="urn:microsoft.com/office/officeart/2017/3/layout/DropPinTimeline"/>
    <dgm:cxn modelId="{896FBF2E-558A-44C2-B1A2-7DA9952725F4}" type="presParOf" srcId="{D58BFB18-702A-4064-A2FD-1262619449E2}" destId="{14857B16-0062-4752-83B4-489FB03498F7}" srcOrd="3" destOrd="0" presId="urn:microsoft.com/office/officeart/2017/3/layout/DropPinTimeline"/>
    <dgm:cxn modelId="{189974A5-64F6-46DE-BF7A-1D01D8CE39F6}" type="presParOf" srcId="{D58BFB18-702A-4064-A2FD-1262619449E2}" destId="{9E7F7E6D-E59D-48B9-9A9A-6DAE0F4311D0}" srcOrd="4" destOrd="0" presId="urn:microsoft.com/office/officeart/2017/3/layout/DropPinTimeline"/>
    <dgm:cxn modelId="{3650ADD9-328C-4A77-805D-24C50CFF278C}" type="presParOf" srcId="{D58BFB18-702A-4064-A2FD-1262619449E2}" destId="{6989D285-EC5F-4286-9EB9-F8013EC7719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A7C9E-FD8F-459D-AA81-0D8C0790D4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168232-D7DB-4760-AC37-D86F7A1C314F}">
      <dgm:prSet/>
      <dgm:spPr/>
      <dgm:t>
        <a:bodyPr/>
        <a:lstStyle/>
        <a:p>
          <a:r>
            <a:rPr lang="en-GB"/>
            <a:t>Government guidance</a:t>
          </a:r>
          <a:endParaRPr lang="en-US"/>
        </a:p>
      </dgm:t>
    </dgm:pt>
    <dgm:pt modelId="{6BD65F72-3F1E-482B-8A8D-D408C5BAC2C1}" type="parTrans" cxnId="{D478110E-7976-4C5B-AF1C-FF8AAC68F866}">
      <dgm:prSet/>
      <dgm:spPr/>
      <dgm:t>
        <a:bodyPr/>
        <a:lstStyle/>
        <a:p>
          <a:endParaRPr lang="en-US"/>
        </a:p>
      </dgm:t>
    </dgm:pt>
    <dgm:pt modelId="{536F02DD-5E34-4BE8-8EA5-E94E0D3B8B8C}" type="sibTrans" cxnId="{D478110E-7976-4C5B-AF1C-FF8AAC68F866}">
      <dgm:prSet/>
      <dgm:spPr/>
      <dgm:t>
        <a:bodyPr/>
        <a:lstStyle/>
        <a:p>
          <a:endParaRPr lang="en-US"/>
        </a:p>
      </dgm:t>
    </dgm:pt>
    <dgm:pt modelId="{45AD8096-9F16-4E5D-94F4-BCEE4EE5D9B4}">
      <dgm:prSet/>
      <dgm:spPr/>
      <dgm:t>
        <a:bodyPr/>
        <a:lstStyle/>
        <a:p>
          <a:r>
            <a:rPr lang="en-GB"/>
            <a:t>Experience from RET (our family of schools)</a:t>
          </a:r>
          <a:endParaRPr lang="en-US"/>
        </a:p>
      </dgm:t>
    </dgm:pt>
    <dgm:pt modelId="{E6238CD4-3AD6-43CC-BEAD-5D6249019BAA}" type="parTrans" cxnId="{A7A8C577-0129-4679-9AFD-3126265908DA}">
      <dgm:prSet/>
      <dgm:spPr/>
      <dgm:t>
        <a:bodyPr/>
        <a:lstStyle/>
        <a:p>
          <a:endParaRPr lang="en-US"/>
        </a:p>
      </dgm:t>
    </dgm:pt>
    <dgm:pt modelId="{76377F22-410C-4972-9E56-A2D3E5472B84}" type="sibTrans" cxnId="{A7A8C577-0129-4679-9AFD-3126265908DA}">
      <dgm:prSet/>
      <dgm:spPr/>
      <dgm:t>
        <a:bodyPr/>
        <a:lstStyle/>
        <a:p>
          <a:endParaRPr lang="en-US"/>
        </a:p>
      </dgm:t>
    </dgm:pt>
    <dgm:pt modelId="{0832FD78-334A-45AD-945C-6B1CCCE608D3}">
      <dgm:prSet/>
      <dgm:spPr/>
      <dgm:t>
        <a:bodyPr/>
        <a:lstStyle/>
        <a:p>
          <a:r>
            <a:rPr lang="en-GB"/>
            <a:t>The school’s ethos and character - RP</a:t>
          </a:r>
          <a:endParaRPr lang="en-US"/>
        </a:p>
      </dgm:t>
    </dgm:pt>
    <dgm:pt modelId="{0E6BE964-C586-4E76-A3E7-A702CCDEF85C}" type="parTrans" cxnId="{123CE772-7AF4-425F-951E-D0AD1F678515}">
      <dgm:prSet/>
      <dgm:spPr/>
      <dgm:t>
        <a:bodyPr/>
        <a:lstStyle/>
        <a:p>
          <a:endParaRPr lang="en-US"/>
        </a:p>
      </dgm:t>
    </dgm:pt>
    <dgm:pt modelId="{559AA8C7-FECA-4165-9DF2-7F6EAB78A015}" type="sibTrans" cxnId="{123CE772-7AF4-425F-951E-D0AD1F678515}">
      <dgm:prSet/>
      <dgm:spPr/>
      <dgm:t>
        <a:bodyPr/>
        <a:lstStyle/>
        <a:p>
          <a:endParaRPr lang="en-US"/>
        </a:p>
      </dgm:t>
    </dgm:pt>
    <dgm:pt modelId="{273F9AA0-C04D-47B3-82C5-ADCCB849ED3F}">
      <dgm:prSet/>
      <dgm:spPr/>
      <dgm:t>
        <a:bodyPr/>
        <a:lstStyle/>
        <a:p>
          <a:r>
            <a:rPr lang="en-GB"/>
            <a:t>University entrance and ambitious careers</a:t>
          </a:r>
          <a:endParaRPr lang="en-US"/>
        </a:p>
      </dgm:t>
    </dgm:pt>
    <dgm:pt modelId="{C2CC5349-F311-40EF-BF08-1252394A1F8F}" type="parTrans" cxnId="{E54C0492-E754-4F28-9A33-7341737EC32C}">
      <dgm:prSet/>
      <dgm:spPr/>
      <dgm:t>
        <a:bodyPr/>
        <a:lstStyle/>
        <a:p>
          <a:endParaRPr lang="en-US"/>
        </a:p>
      </dgm:t>
    </dgm:pt>
    <dgm:pt modelId="{A3A020A3-B756-400D-8E74-8BB599E196FB}" type="sibTrans" cxnId="{E54C0492-E754-4F28-9A33-7341737EC32C}">
      <dgm:prSet/>
      <dgm:spPr/>
      <dgm:t>
        <a:bodyPr/>
        <a:lstStyle/>
        <a:p>
          <a:endParaRPr lang="en-US"/>
        </a:p>
      </dgm:t>
    </dgm:pt>
    <dgm:pt modelId="{C9557C80-DF38-4A03-84B4-CF4C280BF4C6}">
      <dgm:prSet/>
      <dgm:spPr/>
      <dgm:t>
        <a:bodyPr/>
        <a:lstStyle/>
        <a:p>
          <a:r>
            <a:rPr lang="en-GB"/>
            <a:t>A broad curriculum</a:t>
          </a:r>
          <a:endParaRPr lang="en-US"/>
        </a:p>
      </dgm:t>
    </dgm:pt>
    <dgm:pt modelId="{25D68F55-C8DF-4648-97DD-B26BB13BD5DE}" type="parTrans" cxnId="{E2A060F3-FA1D-4667-B9DA-3826B957252E}">
      <dgm:prSet/>
      <dgm:spPr/>
      <dgm:t>
        <a:bodyPr/>
        <a:lstStyle/>
        <a:p>
          <a:endParaRPr lang="en-US"/>
        </a:p>
      </dgm:t>
    </dgm:pt>
    <dgm:pt modelId="{A6448C3A-C0A7-45E7-8666-8C14E52885FE}" type="sibTrans" cxnId="{E2A060F3-FA1D-4667-B9DA-3826B957252E}">
      <dgm:prSet/>
      <dgm:spPr/>
      <dgm:t>
        <a:bodyPr/>
        <a:lstStyle/>
        <a:p>
          <a:endParaRPr lang="en-US"/>
        </a:p>
      </dgm:t>
    </dgm:pt>
    <dgm:pt modelId="{CE9A1E57-6E63-491F-99C7-9A3D282730EA}">
      <dgm:prSet/>
      <dgm:spPr/>
      <dgm:t>
        <a:bodyPr/>
        <a:lstStyle/>
        <a:p>
          <a:r>
            <a:rPr lang="en-GB"/>
            <a:t>Opportunities to study the arts and practical subjects</a:t>
          </a:r>
          <a:endParaRPr lang="en-US"/>
        </a:p>
      </dgm:t>
    </dgm:pt>
    <dgm:pt modelId="{E336672D-48F8-4566-AE13-2B3A230127CE}" type="parTrans" cxnId="{0327B46F-6608-4DCE-92D2-E9407FA138A1}">
      <dgm:prSet/>
      <dgm:spPr/>
      <dgm:t>
        <a:bodyPr/>
        <a:lstStyle/>
        <a:p>
          <a:endParaRPr lang="en-US"/>
        </a:p>
      </dgm:t>
    </dgm:pt>
    <dgm:pt modelId="{230CDAC3-70D4-416C-AA5C-B22943D4A30B}" type="sibTrans" cxnId="{0327B46F-6608-4DCE-92D2-E9407FA138A1}">
      <dgm:prSet/>
      <dgm:spPr/>
      <dgm:t>
        <a:bodyPr/>
        <a:lstStyle/>
        <a:p>
          <a:endParaRPr lang="en-US"/>
        </a:p>
      </dgm:t>
    </dgm:pt>
    <dgm:pt modelId="{82313F12-7C76-46ED-852C-4B5BE987BB7D}" type="pres">
      <dgm:prSet presAssocID="{8C2A7C9E-FD8F-459D-AA81-0D8C0790D475}" presName="diagram" presStyleCnt="0">
        <dgm:presLayoutVars>
          <dgm:dir/>
          <dgm:resizeHandles val="exact"/>
        </dgm:presLayoutVars>
      </dgm:prSet>
      <dgm:spPr/>
    </dgm:pt>
    <dgm:pt modelId="{7294952C-F30D-48C8-95EF-DFD09E74825A}" type="pres">
      <dgm:prSet presAssocID="{8F168232-D7DB-4760-AC37-D86F7A1C314F}" presName="node" presStyleLbl="node1" presStyleIdx="0" presStyleCnt="6">
        <dgm:presLayoutVars>
          <dgm:bulletEnabled val="1"/>
        </dgm:presLayoutVars>
      </dgm:prSet>
      <dgm:spPr/>
    </dgm:pt>
    <dgm:pt modelId="{1552F6B5-1147-4FD1-8DDB-4F8BECFF60EB}" type="pres">
      <dgm:prSet presAssocID="{536F02DD-5E34-4BE8-8EA5-E94E0D3B8B8C}" presName="sibTrans" presStyleCnt="0"/>
      <dgm:spPr/>
    </dgm:pt>
    <dgm:pt modelId="{50C32D77-3C40-46EE-B527-A6D53F99D492}" type="pres">
      <dgm:prSet presAssocID="{45AD8096-9F16-4E5D-94F4-BCEE4EE5D9B4}" presName="node" presStyleLbl="node1" presStyleIdx="1" presStyleCnt="6">
        <dgm:presLayoutVars>
          <dgm:bulletEnabled val="1"/>
        </dgm:presLayoutVars>
      </dgm:prSet>
      <dgm:spPr/>
    </dgm:pt>
    <dgm:pt modelId="{E26AEA40-B54E-4258-96F3-35309EC7B1A6}" type="pres">
      <dgm:prSet presAssocID="{76377F22-410C-4972-9E56-A2D3E5472B84}" presName="sibTrans" presStyleCnt="0"/>
      <dgm:spPr/>
    </dgm:pt>
    <dgm:pt modelId="{4748C27C-DFCE-4A4F-AFA2-0753A4659515}" type="pres">
      <dgm:prSet presAssocID="{0832FD78-334A-45AD-945C-6B1CCCE608D3}" presName="node" presStyleLbl="node1" presStyleIdx="2" presStyleCnt="6">
        <dgm:presLayoutVars>
          <dgm:bulletEnabled val="1"/>
        </dgm:presLayoutVars>
      </dgm:prSet>
      <dgm:spPr/>
    </dgm:pt>
    <dgm:pt modelId="{9652709C-FA87-41EE-9090-F746FB55FCD5}" type="pres">
      <dgm:prSet presAssocID="{559AA8C7-FECA-4165-9DF2-7F6EAB78A015}" presName="sibTrans" presStyleCnt="0"/>
      <dgm:spPr/>
    </dgm:pt>
    <dgm:pt modelId="{3EF6476C-B22B-45F8-9B87-5BD6254F1FA0}" type="pres">
      <dgm:prSet presAssocID="{273F9AA0-C04D-47B3-82C5-ADCCB849ED3F}" presName="node" presStyleLbl="node1" presStyleIdx="3" presStyleCnt="6">
        <dgm:presLayoutVars>
          <dgm:bulletEnabled val="1"/>
        </dgm:presLayoutVars>
      </dgm:prSet>
      <dgm:spPr/>
    </dgm:pt>
    <dgm:pt modelId="{418AF7F0-6E43-4809-BE88-4E7A42D5B10C}" type="pres">
      <dgm:prSet presAssocID="{A3A020A3-B756-400D-8E74-8BB599E196FB}" presName="sibTrans" presStyleCnt="0"/>
      <dgm:spPr/>
    </dgm:pt>
    <dgm:pt modelId="{49EBFB4F-0B60-4E17-AA90-C031C446131B}" type="pres">
      <dgm:prSet presAssocID="{C9557C80-DF38-4A03-84B4-CF4C280BF4C6}" presName="node" presStyleLbl="node1" presStyleIdx="4" presStyleCnt="6">
        <dgm:presLayoutVars>
          <dgm:bulletEnabled val="1"/>
        </dgm:presLayoutVars>
      </dgm:prSet>
      <dgm:spPr/>
    </dgm:pt>
    <dgm:pt modelId="{56DD277C-A2E4-4C3D-BA0B-F8E4B21F1B4D}" type="pres">
      <dgm:prSet presAssocID="{A6448C3A-C0A7-45E7-8666-8C14E52885FE}" presName="sibTrans" presStyleCnt="0"/>
      <dgm:spPr/>
    </dgm:pt>
    <dgm:pt modelId="{02B417CB-C1A6-45B5-8594-8A9282FEAFA6}" type="pres">
      <dgm:prSet presAssocID="{CE9A1E57-6E63-491F-99C7-9A3D282730EA}" presName="node" presStyleLbl="node1" presStyleIdx="5" presStyleCnt="6">
        <dgm:presLayoutVars>
          <dgm:bulletEnabled val="1"/>
        </dgm:presLayoutVars>
      </dgm:prSet>
      <dgm:spPr/>
    </dgm:pt>
  </dgm:ptLst>
  <dgm:cxnLst>
    <dgm:cxn modelId="{D478110E-7976-4C5B-AF1C-FF8AAC68F866}" srcId="{8C2A7C9E-FD8F-459D-AA81-0D8C0790D475}" destId="{8F168232-D7DB-4760-AC37-D86F7A1C314F}" srcOrd="0" destOrd="0" parTransId="{6BD65F72-3F1E-482B-8A8D-D408C5BAC2C1}" sibTransId="{536F02DD-5E34-4BE8-8EA5-E94E0D3B8B8C}"/>
    <dgm:cxn modelId="{F27B2E39-A0AA-48F1-9161-87346C30BEB8}" type="presOf" srcId="{273F9AA0-C04D-47B3-82C5-ADCCB849ED3F}" destId="{3EF6476C-B22B-45F8-9B87-5BD6254F1FA0}" srcOrd="0" destOrd="0" presId="urn:microsoft.com/office/officeart/2005/8/layout/default"/>
    <dgm:cxn modelId="{0327B46F-6608-4DCE-92D2-E9407FA138A1}" srcId="{8C2A7C9E-FD8F-459D-AA81-0D8C0790D475}" destId="{CE9A1E57-6E63-491F-99C7-9A3D282730EA}" srcOrd="5" destOrd="0" parTransId="{E336672D-48F8-4566-AE13-2B3A230127CE}" sibTransId="{230CDAC3-70D4-416C-AA5C-B22943D4A30B}"/>
    <dgm:cxn modelId="{123CE772-7AF4-425F-951E-D0AD1F678515}" srcId="{8C2A7C9E-FD8F-459D-AA81-0D8C0790D475}" destId="{0832FD78-334A-45AD-945C-6B1CCCE608D3}" srcOrd="2" destOrd="0" parTransId="{0E6BE964-C586-4E76-A3E7-A702CCDEF85C}" sibTransId="{559AA8C7-FECA-4165-9DF2-7F6EAB78A015}"/>
    <dgm:cxn modelId="{72023F57-62E3-4E9D-88EA-B7732DD8334A}" type="presOf" srcId="{CE9A1E57-6E63-491F-99C7-9A3D282730EA}" destId="{02B417CB-C1A6-45B5-8594-8A9282FEAFA6}" srcOrd="0" destOrd="0" presId="urn:microsoft.com/office/officeart/2005/8/layout/default"/>
    <dgm:cxn modelId="{A7A8C577-0129-4679-9AFD-3126265908DA}" srcId="{8C2A7C9E-FD8F-459D-AA81-0D8C0790D475}" destId="{45AD8096-9F16-4E5D-94F4-BCEE4EE5D9B4}" srcOrd="1" destOrd="0" parTransId="{E6238CD4-3AD6-43CC-BEAD-5D6249019BAA}" sibTransId="{76377F22-410C-4972-9E56-A2D3E5472B84}"/>
    <dgm:cxn modelId="{507E2287-CD01-405B-8F1C-77C7F0A04B0C}" type="presOf" srcId="{45AD8096-9F16-4E5D-94F4-BCEE4EE5D9B4}" destId="{50C32D77-3C40-46EE-B527-A6D53F99D492}" srcOrd="0" destOrd="0" presId="urn:microsoft.com/office/officeart/2005/8/layout/default"/>
    <dgm:cxn modelId="{E54C0492-E754-4F28-9A33-7341737EC32C}" srcId="{8C2A7C9E-FD8F-459D-AA81-0D8C0790D475}" destId="{273F9AA0-C04D-47B3-82C5-ADCCB849ED3F}" srcOrd="3" destOrd="0" parTransId="{C2CC5349-F311-40EF-BF08-1252394A1F8F}" sibTransId="{A3A020A3-B756-400D-8E74-8BB599E196FB}"/>
    <dgm:cxn modelId="{009098A9-DA4E-4749-BBC1-0C2D58B996FC}" type="presOf" srcId="{8C2A7C9E-FD8F-459D-AA81-0D8C0790D475}" destId="{82313F12-7C76-46ED-852C-4B5BE987BB7D}" srcOrd="0" destOrd="0" presId="urn:microsoft.com/office/officeart/2005/8/layout/default"/>
    <dgm:cxn modelId="{849FE3C4-3559-461C-9D6A-E39D890203BF}" type="presOf" srcId="{0832FD78-334A-45AD-945C-6B1CCCE608D3}" destId="{4748C27C-DFCE-4A4F-AFA2-0753A4659515}" srcOrd="0" destOrd="0" presId="urn:microsoft.com/office/officeart/2005/8/layout/default"/>
    <dgm:cxn modelId="{96E9D5E0-5D61-4C68-8F1C-921AAF81ECC3}" type="presOf" srcId="{8F168232-D7DB-4760-AC37-D86F7A1C314F}" destId="{7294952C-F30D-48C8-95EF-DFD09E74825A}" srcOrd="0" destOrd="0" presId="urn:microsoft.com/office/officeart/2005/8/layout/default"/>
    <dgm:cxn modelId="{E2A060F3-FA1D-4667-B9DA-3826B957252E}" srcId="{8C2A7C9E-FD8F-459D-AA81-0D8C0790D475}" destId="{C9557C80-DF38-4A03-84B4-CF4C280BF4C6}" srcOrd="4" destOrd="0" parTransId="{25D68F55-C8DF-4648-97DD-B26BB13BD5DE}" sibTransId="{A6448C3A-C0A7-45E7-8666-8C14E52885FE}"/>
    <dgm:cxn modelId="{537F3CFE-D071-4D9E-9805-A02F96610942}" type="presOf" srcId="{C9557C80-DF38-4A03-84B4-CF4C280BF4C6}" destId="{49EBFB4F-0B60-4E17-AA90-C031C446131B}" srcOrd="0" destOrd="0" presId="urn:microsoft.com/office/officeart/2005/8/layout/default"/>
    <dgm:cxn modelId="{7F2C8165-C012-49DB-8980-3B9B53E25163}" type="presParOf" srcId="{82313F12-7C76-46ED-852C-4B5BE987BB7D}" destId="{7294952C-F30D-48C8-95EF-DFD09E74825A}" srcOrd="0" destOrd="0" presId="urn:microsoft.com/office/officeart/2005/8/layout/default"/>
    <dgm:cxn modelId="{E716B68B-F776-4643-8A56-42BFF6556163}" type="presParOf" srcId="{82313F12-7C76-46ED-852C-4B5BE987BB7D}" destId="{1552F6B5-1147-4FD1-8DDB-4F8BECFF60EB}" srcOrd="1" destOrd="0" presId="urn:microsoft.com/office/officeart/2005/8/layout/default"/>
    <dgm:cxn modelId="{211ED870-2204-43DF-ADFD-8210A5F7EFF5}" type="presParOf" srcId="{82313F12-7C76-46ED-852C-4B5BE987BB7D}" destId="{50C32D77-3C40-46EE-B527-A6D53F99D492}" srcOrd="2" destOrd="0" presId="urn:microsoft.com/office/officeart/2005/8/layout/default"/>
    <dgm:cxn modelId="{05C6ED71-72FF-4485-B491-2F9B9FFADBDD}" type="presParOf" srcId="{82313F12-7C76-46ED-852C-4B5BE987BB7D}" destId="{E26AEA40-B54E-4258-96F3-35309EC7B1A6}" srcOrd="3" destOrd="0" presId="urn:microsoft.com/office/officeart/2005/8/layout/default"/>
    <dgm:cxn modelId="{59B48F38-F79D-4924-B9F2-1A7E5D6D9F0F}" type="presParOf" srcId="{82313F12-7C76-46ED-852C-4B5BE987BB7D}" destId="{4748C27C-DFCE-4A4F-AFA2-0753A4659515}" srcOrd="4" destOrd="0" presId="urn:microsoft.com/office/officeart/2005/8/layout/default"/>
    <dgm:cxn modelId="{D24062A1-7C82-4757-8238-6E48B6DDDF92}" type="presParOf" srcId="{82313F12-7C76-46ED-852C-4B5BE987BB7D}" destId="{9652709C-FA87-41EE-9090-F746FB55FCD5}" srcOrd="5" destOrd="0" presId="urn:microsoft.com/office/officeart/2005/8/layout/default"/>
    <dgm:cxn modelId="{4685CFCC-5B30-43DB-A28D-77812F53C40F}" type="presParOf" srcId="{82313F12-7C76-46ED-852C-4B5BE987BB7D}" destId="{3EF6476C-B22B-45F8-9B87-5BD6254F1FA0}" srcOrd="6" destOrd="0" presId="urn:microsoft.com/office/officeart/2005/8/layout/default"/>
    <dgm:cxn modelId="{78E05904-653A-4984-BAE8-FB97E8AA41AF}" type="presParOf" srcId="{82313F12-7C76-46ED-852C-4B5BE987BB7D}" destId="{418AF7F0-6E43-4809-BE88-4E7A42D5B10C}" srcOrd="7" destOrd="0" presId="urn:microsoft.com/office/officeart/2005/8/layout/default"/>
    <dgm:cxn modelId="{5344C4E9-BC1B-4F4D-8720-C48810213A5F}" type="presParOf" srcId="{82313F12-7C76-46ED-852C-4B5BE987BB7D}" destId="{49EBFB4F-0B60-4E17-AA90-C031C446131B}" srcOrd="8" destOrd="0" presId="urn:microsoft.com/office/officeart/2005/8/layout/default"/>
    <dgm:cxn modelId="{B1D22A03-568F-4D9E-A273-8AB405C9381B}" type="presParOf" srcId="{82313F12-7C76-46ED-852C-4B5BE987BB7D}" destId="{56DD277C-A2E4-4C3D-BA0B-F8E4B21F1B4D}" srcOrd="9" destOrd="0" presId="urn:microsoft.com/office/officeart/2005/8/layout/default"/>
    <dgm:cxn modelId="{2479F25C-8067-442D-A205-B3DA6E79A9B4}" type="presParOf" srcId="{82313F12-7C76-46ED-852C-4B5BE987BB7D}" destId="{02B417CB-C1A6-45B5-8594-8A9282FEAF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CBD65-EFEB-4598-9C8C-70976304C8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9BF0A-EC3E-4C1F-B559-69BC355BD04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Discuss with your child</a:t>
          </a:r>
          <a:endParaRPr lang="en-US"/>
        </a:p>
      </dgm:t>
    </dgm:pt>
    <dgm:pt modelId="{934762B5-CAC9-4507-8BB1-503540CB2767}" type="parTrans" cxnId="{FF116A5F-0B3D-4C12-AED7-CA00B61F2FEB}">
      <dgm:prSet/>
      <dgm:spPr/>
      <dgm:t>
        <a:bodyPr/>
        <a:lstStyle/>
        <a:p>
          <a:endParaRPr lang="en-US"/>
        </a:p>
      </dgm:t>
    </dgm:pt>
    <dgm:pt modelId="{D75C8F11-D735-4BA5-AA54-E7051B2FA36B}" type="sibTrans" cxnId="{FF116A5F-0B3D-4C12-AED7-CA00B61F2FEB}">
      <dgm:prSet/>
      <dgm:spPr/>
      <dgm:t>
        <a:bodyPr/>
        <a:lstStyle/>
        <a:p>
          <a:endParaRPr lang="en-US"/>
        </a:p>
      </dgm:t>
    </dgm:pt>
    <dgm:pt modelId="{E9B27997-3BDF-40EA-8D66-3BA49143CA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Read the options booklet carefully</a:t>
          </a:r>
          <a:endParaRPr lang="en-US"/>
        </a:p>
      </dgm:t>
    </dgm:pt>
    <dgm:pt modelId="{D41D2DEA-57F9-4BBA-A37D-F49713C16A5E}" type="parTrans" cxnId="{BF8D6183-206D-4EF5-8660-7C832FF993CB}">
      <dgm:prSet/>
      <dgm:spPr/>
      <dgm:t>
        <a:bodyPr/>
        <a:lstStyle/>
        <a:p>
          <a:endParaRPr lang="en-US"/>
        </a:p>
      </dgm:t>
    </dgm:pt>
    <dgm:pt modelId="{78AD7BCD-DAC0-4A33-BCE0-D84457F403CC}" type="sibTrans" cxnId="{BF8D6183-206D-4EF5-8660-7C832FF993CB}">
      <dgm:prSet/>
      <dgm:spPr/>
      <dgm:t>
        <a:bodyPr/>
        <a:lstStyle/>
        <a:p>
          <a:endParaRPr lang="en-US"/>
        </a:p>
      </dgm:t>
    </dgm:pt>
    <dgm:pt modelId="{0263A758-7E1E-4A69-A067-0610152131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appointments for year 9 parents’ evening based upon your possible subject choices</a:t>
          </a:r>
          <a:endParaRPr lang="en-US"/>
        </a:p>
      </dgm:t>
    </dgm:pt>
    <dgm:pt modelId="{397C1384-F455-48CA-AB14-3203FE42152F}" type="parTrans" cxnId="{489302FC-928E-439B-A403-36E46C0B49EA}">
      <dgm:prSet/>
      <dgm:spPr/>
      <dgm:t>
        <a:bodyPr/>
        <a:lstStyle/>
        <a:p>
          <a:endParaRPr lang="en-US"/>
        </a:p>
      </dgm:t>
    </dgm:pt>
    <dgm:pt modelId="{12547939-729D-4DD3-81C0-6A8D450303F2}" type="sibTrans" cxnId="{489302FC-928E-439B-A403-36E46C0B49EA}">
      <dgm:prSet/>
      <dgm:spPr/>
      <dgm:t>
        <a:bodyPr/>
        <a:lstStyle/>
        <a:p>
          <a:endParaRPr lang="en-US"/>
        </a:p>
      </dgm:t>
    </dgm:pt>
    <dgm:pt modelId="{48C311B0-9191-4FED-8131-2B0EC9AB91A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Complete the options form together when they receive it and hand in to the office by half term</a:t>
          </a:r>
          <a:endParaRPr lang="en-US"/>
        </a:p>
      </dgm:t>
    </dgm:pt>
    <dgm:pt modelId="{EB4D6BDF-36DC-4909-8466-AF968FADB8F6}" type="parTrans" cxnId="{CD3B4C88-5034-4A24-9D30-36A080E69C17}">
      <dgm:prSet/>
      <dgm:spPr/>
      <dgm:t>
        <a:bodyPr/>
        <a:lstStyle/>
        <a:p>
          <a:endParaRPr lang="en-US"/>
        </a:p>
      </dgm:t>
    </dgm:pt>
    <dgm:pt modelId="{6A2BA6A3-64F7-408E-8D37-F10278657CF2}" type="sibTrans" cxnId="{CD3B4C88-5034-4A24-9D30-36A080E69C17}">
      <dgm:prSet/>
      <dgm:spPr/>
      <dgm:t>
        <a:bodyPr/>
        <a:lstStyle/>
        <a:p>
          <a:endParaRPr lang="en-US"/>
        </a:p>
      </dgm:t>
    </dgm:pt>
    <dgm:pt modelId="{78421A31-F863-4DB4-90B4-8CE2E45FE435}" type="pres">
      <dgm:prSet presAssocID="{B21CBD65-EFEB-4598-9C8C-70976304C865}" presName="root" presStyleCnt="0">
        <dgm:presLayoutVars>
          <dgm:dir/>
          <dgm:resizeHandles val="exact"/>
        </dgm:presLayoutVars>
      </dgm:prSet>
      <dgm:spPr/>
    </dgm:pt>
    <dgm:pt modelId="{5C7A7EC7-B0E1-4133-B296-75CF937E2CC8}" type="pres">
      <dgm:prSet presAssocID="{28F9BF0A-EC3E-4C1F-B559-69BC355BD04D}" presName="compNode" presStyleCnt="0"/>
      <dgm:spPr/>
    </dgm:pt>
    <dgm:pt modelId="{33351908-6F50-421C-A827-436C77C1980C}" type="pres">
      <dgm:prSet presAssocID="{28F9BF0A-EC3E-4C1F-B559-69BC355BD04D}" presName="bgRect" presStyleLbl="bgShp" presStyleIdx="0" presStyleCnt="4"/>
      <dgm:spPr/>
    </dgm:pt>
    <dgm:pt modelId="{393AED3C-B624-416C-B7E6-81C73496533A}" type="pres">
      <dgm:prSet presAssocID="{28F9BF0A-EC3E-4C1F-B559-69BC355BD0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5F33B7D-D147-4598-B2B4-79965B042817}" type="pres">
      <dgm:prSet presAssocID="{28F9BF0A-EC3E-4C1F-B559-69BC355BD04D}" presName="spaceRect" presStyleCnt="0"/>
      <dgm:spPr/>
    </dgm:pt>
    <dgm:pt modelId="{02FDD1B2-ECFD-46E6-B952-2F6163AD432B}" type="pres">
      <dgm:prSet presAssocID="{28F9BF0A-EC3E-4C1F-B559-69BC355BD04D}" presName="parTx" presStyleLbl="revTx" presStyleIdx="0" presStyleCnt="4">
        <dgm:presLayoutVars>
          <dgm:chMax val="0"/>
          <dgm:chPref val="0"/>
        </dgm:presLayoutVars>
      </dgm:prSet>
      <dgm:spPr/>
    </dgm:pt>
    <dgm:pt modelId="{F1742BF3-DC1E-44C9-9428-31476B63F6C3}" type="pres">
      <dgm:prSet presAssocID="{D75C8F11-D735-4BA5-AA54-E7051B2FA36B}" presName="sibTrans" presStyleCnt="0"/>
      <dgm:spPr/>
    </dgm:pt>
    <dgm:pt modelId="{47CE9446-3E63-426F-87FB-638790286F0D}" type="pres">
      <dgm:prSet presAssocID="{E9B27997-3BDF-40EA-8D66-3BA49143CABF}" presName="compNode" presStyleCnt="0"/>
      <dgm:spPr/>
    </dgm:pt>
    <dgm:pt modelId="{C3708CB7-9381-4035-8106-CCDF161865C8}" type="pres">
      <dgm:prSet presAssocID="{E9B27997-3BDF-40EA-8D66-3BA49143CABF}" presName="bgRect" presStyleLbl="bgShp" presStyleIdx="1" presStyleCnt="4"/>
      <dgm:spPr/>
    </dgm:pt>
    <dgm:pt modelId="{09DBB8DF-0AB8-4FF3-BAA1-8493F73840AF}" type="pres">
      <dgm:prSet presAssocID="{E9B27997-3BDF-40EA-8D66-3BA49143CA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1BB9FC-BF7D-4EB9-B02D-DE18B9A5A22F}" type="pres">
      <dgm:prSet presAssocID="{E9B27997-3BDF-40EA-8D66-3BA49143CABF}" presName="spaceRect" presStyleCnt="0"/>
      <dgm:spPr/>
    </dgm:pt>
    <dgm:pt modelId="{5B11F578-BA29-4688-8B32-7F5B7B9E4B07}" type="pres">
      <dgm:prSet presAssocID="{E9B27997-3BDF-40EA-8D66-3BA49143CABF}" presName="parTx" presStyleLbl="revTx" presStyleIdx="1" presStyleCnt="4">
        <dgm:presLayoutVars>
          <dgm:chMax val="0"/>
          <dgm:chPref val="0"/>
        </dgm:presLayoutVars>
      </dgm:prSet>
      <dgm:spPr/>
    </dgm:pt>
    <dgm:pt modelId="{7E6C869B-7B92-4A01-B5D6-C29E8EFD9D15}" type="pres">
      <dgm:prSet presAssocID="{78AD7BCD-DAC0-4A33-BCE0-D84457F403CC}" presName="sibTrans" presStyleCnt="0"/>
      <dgm:spPr/>
    </dgm:pt>
    <dgm:pt modelId="{3E344EE8-8FFC-4EDA-9913-F2248B4A3765}" type="pres">
      <dgm:prSet presAssocID="{0263A758-7E1E-4A69-A067-0610152131EC}" presName="compNode" presStyleCnt="0"/>
      <dgm:spPr/>
    </dgm:pt>
    <dgm:pt modelId="{64568357-B090-416D-B1CE-A3BC7C6E3B69}" type="pres">
      <dgm:prSet presAssocID="{0263A758-7E1E-4A69-A067-0610152131EC}" presName="bgRect" presStyleLbl="bgShp" presStyleIdx="2" presStyleCnt="4"/>
      <dgm:spPr/>
    </dgm:pt>
    <dgm:pt modelId="{15C05A8C-027A-4B79-BEFE-DC3F6A2268A2}" type="pres">
      <dgm:prSet presAssocID="{0263A758-7E1E-4A69-A067-0610152131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EFA654C-BD80-4659-9188-ED0C0677213C}" type="pres">
      <dgm:prSet presAssocID="{0263A758-7E1E-4A69-A067-0610152131EC}" presName="spaceRect" presStyleCnt="0"/>
      <dgm:spPr/>
    </dgm:pt>
    <dgm:pt modelId="{FF4B8401-C68C-46EE-BAAE-34CB035B7C8E}" type="pres">
      <dgm:prSet presAssocID="{0263A758-7E1E-4A69-A067-0610152131EC}" presName="parTx" presStyleLbl="revTx" presStyleIdx="2" presStyleCnt="4">
        <dgm:presLayoutVars>
          <dgm:chMax val="0"/>
          <dgm:chPref val="0"/>
        </dgm:presLayoutVars>
      </dgm:prSet>
      <dgm:spPr/>
    </dgm:pt>
    <dgm:pt modelId="{AD0C8DB0-1983-4FAD-A910-FD8B2347174C}" type="pres">
      <dgm:prSet presAssocID="{12547939-729D-4DD3-81C0-6A8D450303F2}" presName="sibTrans" presStyleCnt="0"/>
      <dgm:spPr/>
    </dgm:pt>
    <dgm:pt modelId="{B3B2AB4B-FD11-4F2E-A478-3957D23E5804}" type="pres">
      <dgm:prSet presAssocID="{48C311B0-9191-4FED-8131-2B0EC9AB91A1}" presName="compNode" presStyleCnt="0"/>
      <dgm:spPr/>
    </dgm:pt>
    <dgm:pt modelId="{3C5587FA-0904-4A40-9345-1329A378B31A}" type="pres">
      <dgm:prSet presAssocID="{48C311B0-9191-4FED-8131-2B0EC9AB91A1}" presName="bgRect" presStyleLbl="bgShp" presStyleIdx="3" presStyleCnt="4"/>
      <dgm:spPr/>
    </dgm:pt>
    <dgm:pt modelId="{2AC2FA02-90BA-4EEB-BD9B-54E26AFBF07A}" type="pres">
      <dgm:prSet presAssocID="{48C311B0-9191-4FED-8131-2B0EC9AB91A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677C9F05-1693-4EB9-A62B-3F60F10E2B14}" type="pres">
      <dgm:prSet presAssocID="{48C311B0-9191-4FED-8131-2B0EC9AB91A1}" presName="spaceRect" presStyleCnt="0"/>
      <dgm:spPr/>
    </dgm:pt>
    <dgm:pt modelId="{11500F7B-D5B4-4F61-B228-EA61EDB558BA}" type="pres">
      <dgm:prSet presAssocID="{48C311B0-9191-4FED-8131-2B0EC9AB91A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F116A5F-0B3D-4C12-AED7-CA00B61F2FEB}" srcId="{B21CBD65-EFEB-4598-9C8C-70976304C865}" destId="{28F9BF0A-EC3E-4C1F-B559-69BC355BD04D}" srcOrd="0" destOrd="0" parTransId="{934762B5-CAC9-4507-8BB1-503540CB2767}" sibTransId="{D75C8F11-D735-4BA5-AA54-E7051B2FA36B}"/>
    <dgm:cxn modelId="{DAAAF74F-AD12-46C7-8A23-9B74147CF357}" type="presOf" srcId="{28F9BF0A-EC3E-4C1F-B559-69BC355BD04D}" destId="{02FDD1B2-ECFD-46E6-B952-2F6163AD432B}" srcOrd="0" destOrd="0" presId="urn:microsoft.com/office/officeart/2018/2/layout/IconVerticalSolidList"/>
    <dgm:cxn modelId="{C9AB9056-1189-4DF6-8D0B-D32853A61107}" type="presOf" srcId="{0263A758-7E1E-4A69-A067-0610152131EC}" destId="{FF4B8401-C68C-46EE-BAAE-34CB035B7C8E}" srcOrd="0" destOrd="0" presId="urn:microsoft.com/office/officeart/2018/2/layout/IconVerticalSolidList"/>
    <dgm:cxn modelId="{BF8D6183-206D-4EF5-8660-7C832FF993CB}" srcId="{B21CBD65-EFEB-4598-9C8C-70976304C865}" destId="{E9B27997-3BDF-40EA-8D66-3BA49143CABF}" srcOrd="1" destOrd="0" parTransId="{D41D2DEA-57F9-4BBA-A37D-F49713C16A5E}" sibTransId="{78AD7BCD-DAC0-4A33-BCE0-D84457F403CC}"/>
    <dgm:cxn modelId="{CD3B4C88-5034-4A24-9D30-36A080E69C17}" srcId="{B21CBD65-EFEB-4598-9C8C-70976304C865}" destId="{48C311B0-9191-4FED-8131-2B0EC9AB91A1}" srcOrd="3" destOrd="0" parTransId="{EB4D6BDF-36DC-4909-8466-AF968FADB8F6}" sibTransId="{6A2BA6A3-64F7-408E-8D37-F10278657CF2}"/>
    <dgm:cxn modelId="{7EA06BB5-ADDC-4B9E-A28A-E3008847D05B}" type="presOf" srcId="{B21CBD65-EFEB-4598-9C8C-70976304C865}" destId="{78421A31-F863-4DB4-90B4-8CE2E45FE435}" srcOrd="0" destOrd="0" presId="urn:microsoft.com/office/officeart/2018/2/layout/IconVerticalSolidList"/>
    <dgm:cxn modelId="{C9775AE8-881F-4DDB-91DD-2236F0980F34}" type="presOf" srcId="{E9B27997-3BDF-40EA-8D66-3BA49143CABF}" destId="{5B11F578-BA29-4688-8B32-7F5B7B9E4B07}" srcOrd="0" destOrd="0" presId="urn:microsoft.com/office/officeart/2018/2/layout/IconVerticalSolidList"/>
    <dgm:cxn modelId="{489302FC-928E-439B-A403-36E46C0B49EA}" srcId="{B21CBD65-EFEB-4598-9C8C-70976304C865}" destId="{0263A758-7E1E-4A69-A067-0610152131EC}" srcOrd="2" destOrd="0" parTransId="{397C1384-F455-48CA-AB14-3203FE42152F}" sibTransId="{12547939-729D-4DD3-81C0-6A8D450303F2}"/>
    <dgm:cxn modelId="{47A0F8FC-89EE-4B26-BF0B-6EC006459420}" type="presOf" srcId="{48C311B0-9191-4FED-8131-2B0EC9AB91A1}" destId="{11500F7B-D5B4-4F61-B228-EA61EDB558BA}" srcOrd="0" destOrd="0" presId="urn:microsoft.com/office/officeart/2018/2/layout/IconVerticalSolidList"/>
    <dgm:cxn modelId="{F9F3DD60-776C-4424-B86E-CCB9C7FEE5CE}" type="presParOf" srcId="{78421A31-F863-4DB4-90B4-8CE2E45FE435}" destId="{5C7A7EC7-B0E1-4133-B296-75CF937E2CC8}" srcOrd="0" destOrd="0" presId="urn:microsoft.com/office/officeart/2018/2/layout/IconVerticalSolidList"/>
    <dgm:cxn modelId="{A32952D7-1F97-4A9A-886E-2A25A1AC0CF5}" type="presParOf" srcId="{5C7A7EC7-B0E1-4133-B296-75CF937E2CC8}" destId="{33351908-6F50-421C-A827-436C77C1980C}" srcOrd="0" destOrd="0" presId="urn:microsoft.com/office/officeart/2018/2/layout/IconVerticalSolidList"/>
    <dgm:cxn modelId="{B1B19B02-87CE-467D-B7DB-23F679DA89B8}" type="presParOf" srcId="{5C7A7EC7-B0E1-4133-B296-75CF937E2CC8}" destId="{393AED3C-B624-416C-B7E6-81C73496533A}" srcOrd="1" destOrd="0" presId="urn:microsoft.com/office/officeart/2018/2/layout/IconVerticalSolidList"/>
    <dgm:cxn modelId="{3B140955-0764-45DE-8020-4722796AB471}" type="presParOf" srcId="{5C7A7EC7-B0E1-4133-B296-75CF937E2CC8}" destId="{55F33B7D-D147-4598-B2B4-79965B042817}" srcOrd="2" destOrd="0" presId="urn:microsoft.com/office/officeart/2018/2/layout/IconVerticalSolidList"/>
    <dgm:cxn modelId="{A7BFE9E7-25CF-40D3-8430-4F20E747B031}" type="presParOf" srcId="{5C7A7EC7-B0E1-4133-B296-75CF937E2CC8}" destId="{02FDD1B2-ECFD-46E6-B952-2F6163AD432B}" srcOrd="3" destOrd="0" presId="urn:microsoft.com/office/officeart/2018/2/layout/IconVerticalSolidList"/>
    <dgm:cxn modelId="{AA2E72A9-DB29-45C5-8A6F-BD4B52C2D4E5}" type="presParOf" srcId="{78421A31-F863-4DB4-90B4-8CE2E45FE435}" destId="{F1742BF3-DC1E-44C9-9428-31476B63F6C3}" srcOrd="1" destOrd="0" presId="urn:microsoft.com/office/officeart/2018/2/layout/IconVerticalSolidList"/>
    <dgm:cxn modelId="{E998325B-E901-4BE5-A040-5094725E0C48}" type="presParOf" srcId="{78421A31-F863-4DB4-90B4-8CE2E45FE435}" destId="{47CE9446-3E63-426F-87FB-638790286F0D}" srcOrd="2" destOrd="0" presId="urn:microsoft.com/office/officeart/2018/2/layout/IconVerticalSolidList"/>
    <dgm:cxn modelId="{15D20CB6-7BD5-4739-908C-DA5C447FFD77}" type="presParOf" srcId="{47CE9446-3E63-426F-87FB-638790286F0D}" destId="{C3708CB7-9381-4035-8106-CCDF161865C8}" srcOrd="0" destOrd="0" presId="urn:microsoft.com/office/officeart/2018/2/layout/IconVerticalSolidList"/>
    <dgm:cxn modelId="{AB4054D3-2357-4E31-AB98-41128CAD109E}" type="presParOf" srcId="{47CE9446-3E63-426F-87FB-638790286F0D}" destId="{09DBB8DF-0AB8-4FF3-BAA1-8493F73840AF}" srcOrd="1" destOrd="0" presId="urn:microsoft.com/office/officeart/2018/2/layout/IconVerticalSolidList"/>
    <dgm:cxn modelId="{B0FAB898-EBB8-40CE-880F-4D6977F52B5D}" type="presParOf" srcId="{47CE9446-3E63-426F-87FB-638790286F0D}" destId="{A21BB9FC-BF7D-4EB9-B02D-DE18B9A5A22F}" srcOrd="2" destOrd="0" presId="urn:microsoft.com/office/officeart/2018/2/layout/IconVerticalSolidList"/>
    <dgm:cxn modelId="{41C87447-2286-411F-A10B-B0F9CC8299BC}" type="presParOf" srcId="{47CE9446-3E63-426F-87FB-638790286F0D}" destId="{5B11F578-BA29-4688-8B32-7F5B7B9E4B07}" srcOrd="3" destOrd="0" presId="urn:microsoft.com/office/officeart/2018/2/layout/IconVerticalSolidList"/>
    <dgm:cxn modelId="{82DD2BE0-600D-4315-A0C7-D095FDF0F0BD}" type="presParOf" srcId="{78421A31-F863-4DB4-90B4-8CE2E45FE435}" destId="{7E6C869B-7B92-4A01-B5D6-C29E8EFD9D15}" srcOrd="3" destOrd="0" presId="urn:microsoft.com/office/officeart/2018/2/layout/IconVerticalSolidList"/>
    <dgm:cxn modelId="{34F99861-7ED5-416D-8C83-82C606AA61F5}" type="presParOf" srcId="{78421A31-F863-4DB4-90B4-8CE2E45FE435}" destId="{3E344EE8-8FFC-4EDA-9913-F2248B4A3765}" srcOrd="4" destOrd="0" presId="urn:microsoft.com/office/officeart/2018/2/layout/IconVerticalSolidList"/>
    <dgm:cxn modelId="{839CB72C-3D16-4F05-847F-122D8C817E75}" type="presParOf" srcId="{3E344EE8-8FFC-4EDA-9913-F2248B4A3765}" destId="{64568357-B090-416D-B1CE-A3BC7C6E3B69}" srcOrd="0" destOrd="0" presId="urn:microsoft.com/office/officeart/2018/2/layout/IconVerticalSolidList"/>
    <dgm:cxn modelId="{C1EF88B1-45EA-4ED7-9038-CD669033FF7D}" type="presParOf" srcId="{3E344EE8-8FFC-4EDA-9913-F2248B4A3765}" destId="{15C05A8C-027A-4B79-BEFE-DC3F6A2268A2}" srcOrd="1" destOrd="0" presId="urn:microsoft.com/office/officeart/2018/2/layout/IconVerticalSolidList"/>
    <dgm:cxn modelId="{E8C7D45A-A06D-4149-B32F-96047867B948}" type="presParOf" srcId="{3E344EE8-8FFC-4EDA-9913-F2248B4A3765}" destId="{1EFA654C-BD80-4659-9188-ED0C0677213C}" srcOrd="2" destOrd="0" presId="urn:microsoft.com/office/officeart/2018/2/layout/IconVerticalSolidList"/>
    <dgm:cxn modelId="{20E2FE54-CC45-4D74-BAB6-7B7181424BB8}" type="presParOf" srcId="{3E344EE8-8FFC-4EDA-9913-F2248B4A3765}" destId="{FF4B8401-C68C-46EE-BAAE-34CB035B7C8E}" srcOrd="3" destOrd="0" presId="urn:microsoft.com/office/officeart/2018/2/layout/IconVerticalSolidList"/>
    <dgm:cxn modelId="{92D94E57-1A46-42C4-A399-D00F877DF212}" type="presParOf" srcId="{78421A31-F863-4DB4-90B4-8CE2E45FE435}" destId="{AD0C8DB0-1983-4FAD-A910-FD8B2347174C}" srcOrd="5" destOrd="0" presId="urn:microsoft.com/office/officeart/2018/2/layout/IconVerticalSolidList"/>
    <dgm:cxn modelId="{D473B4F8-0E44-4E96-9DA6-DDB297A6384B}" type="presParOf" srcId="{78421A31-F863-4DB4-90B4-8CE2E45FE435}" destId="{B3B2AB4B-FD11-4F2E-A478-3957D23E5804}" srcOrd="6" destOrd="0" presId="urn:microsoft.com/office/officeart/2018/2/layout/IconVerticalSolidList"/>
    <dgm:cxn modelId="{5D107829-40E0-494F-A7F8-E3BA24503A4B}" type="presParOf" srcId="{B3B2AB4B-FD11-4F2E-A478-3957D23E5804}" destId="{3C5587FA-0904-4A40-9345-1329A378B31A}" srcOrd="0" destOrd="0" presId="urn:microsoft.com/office/officeart/2018/2/layout/IconVerticalSolidList"/>
    <dgm:cxn modelId="{B3F84327-A6AC-400D-A100-35173A26EED4}" type="presParOf" srcId="{B3B2AB4B-FD11-4F2E-A478-3957D23E5804}" destId="{2AC2FA02-90BA-4EEB-BD9B-54E26AFBF07A}" srcOrd="1" destOrd="0" presId="urn:microsoft.com/office/officeart/2018/2/layout/IconVerticalSolidList"/>
    <dgm:cxn modelId="{9AD420D5-1856-416D-A7C0-E2AC8B29E4E4}" type="presParOf" srcId="{B3B2AB4B-FD11-4F2E-A478-3957D23E5804}" destId="{677C9F05-1693-4EB9-A62B-3F60F10E2B14}" srcOrd="2" destOrd="0" presId="urn:microsoft.com/office/officeart/2018/2/layout/IconVerticalSolidList"/>
    <dgm:cxn modelId="{04AE95C7-4695-4B12-9C08-E36BAE40E0FC}" type="presParOf" srcId="{B3B2AB4B-FD11-4F2E-A478-3957D23E5804}" destId="{11500F7B-D5B4-4F61-B228-EA61EDB558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E3C2E-7E69-4C5B-ABBC-ECD9C9074A33}">
      <dsp:nvSpPr>
        <dsp:cNvPr id="0" name=""/>
        <dsp:cNvSpPr/>
      </dsp:nvSpPr>
      <dsp:spPr>
        <a:xfrm>
          <a:off x="0" y="2094614"/>
          <a:ext cx="110330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3452A-2D66-452B-9E45-0007CF6E8AA7}">
      <dsp:nvSpPr>
        <dsp:cNvPr id="0" name=""/>
        <dsp:cNvSpPr/>
      </dsp:nvSpPr>
      <dsp:spPr>
        <a:xfrm rot="8100000">
          <a:off x="69617" y="482726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956A5-D95F-4B93-A50F-AE0E68CD32E8}">
      <dsp:nvSpPr>
        <dsp:cNvPr id="0" name=""/>
        <dsp:cNvSpPr/>
      </dsp:nvSpPr>
      <dsp:spPr>
        <a:xfrm>
          <a:off x="103841" y="516950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55610-F253-4B60-87A6-1E1B5991B6E9}">
      <dsp:nvSpPr>
        <dsp:cNvPr id="0" name=""/>
        <dsp:cNvSpPr/>
      </dsp:nvSpPr>
      <dsp:spPr>
        <a:xfrm>
          <a:off x="441493" y="854602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Options Information evening</a:t>
          </a:r>
        </a:p>
      </dsp:txBody>
      <dsp:txXfrm>
        <a:off x="441493" y="854602"/>
        <a:ext cx="3666924" cy="1240011"/>
      </dsp:txXfrm>
    </dsp:sp>
    <dsp:sp modelId="{649A5B49-E5C8-47AD-88DA-B403AD49D9FF}">
      <dsp:nvSpPr>
        <dsp:cNvPr id="0" name=""/>
        <dsp:cNvSpPr/>
      </dsp:nvSpPr>
      <dsp:spPr>
        <a:xfrm>
          <a:off x="441493" y="418922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8</a:t>
          </a:r>
          <a:r>
            <a:rPr lang="en-US" sz="2000" kern="1200" baseline="30000"/>
            <a:t>th</a:t>
          </a:r>
          <a:r>
            <a:rPr lang="en-US" sz="2000" kern="1200"/>
            <a:t> Jan.</a:t>
          </a:r>
        </a:p>
      </dsp:txBody>
      <dsp:txXfrm>
        <a:off x="441493" y="418922"/>
        <a:ext cx="3666924" cy="435679"/>
      </dsp:txXfrm>
    </dsp:sp>
    <dsp:sp modelId="{436F04E8-5050-4E16-A189-3194B12072B6}">
      <dsp:nvSpPr>
        <dsp:cNvPr id="0" name=""/>
        <dsp:cNvSpPr/>
      </dsp:nvSpPr>
      <dsp:spPr>
        <a:xfrm>
          <a:off x="223653" y="854602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2A9AA-1F62-4FEB-8F2F-85A3C7A291CC}">
      <dsp:nvSpPr>
        <dsp:cNvPr id="0" name=""/>
        <dsp:cNvSpPr/>
      </dsp:nvSpPr>
      <dsp:spPr>
        <a:xfrm>
          <a:off x="183670" y="2055403"/>
          <a:ext cx="78422" cy="784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C670D-8B0C-42B0-9487-93D5ADED85AB}">
      <dsp:nvSpPr>
        <dsp:cNvPr id="0" name=""/>
        <dsp:cNvSpPr/>
      </dsp:nvSpPr>
      <dsp:spPr>
        <a:xfrm rot="18900000">
          <a:off x="2270757" y="3398430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383768"/>
            <a:satOff val="-2641"/>
            <a:lumOff val="12353"/>
            <a:alphaOff val="0"/>
          </a:schemeClr>
        </a:solidFill>
        <a:ln w="12700" cap="flat" cmpd="sng" algn="ctr">
          <a:solidFill>
            <a:schemeClr val="accent2">
              <a:hueOff val="383768"/>
              <a:satOff val="-2641"/>
              <a:lumOff val="1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56D47-0C54-4CA8-9A4A-46DB2276EE89}">
      <dsp:nvSpPr>
        <dsp:cNvPr id="0" name=""/>
        <dsp:cNvSpPr/>
      </dsp:nvSpPr>
      <dsp:spPr>
        <a:xfrm>
          <a:off x="2304981" y="3432654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34295-0B30-40DF-A198-9ADABDCA1DA8}">
      <dsp:nvSpPr>
        <dsp:cNvPr id="0" name=""/>
        <dsp:cNvSpPr/>
      </dsp:nvSpPr>
      <dsp:spPr>
        <a:xfrm>
          <a:off x="2642633" y="2094614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Parents’ Evening</a:t>
          </a:r>
        </a:p>
      </dsp:txBody>
      <dsp:txXfrm>
        <a:off x="2642633" y="2094614"/>
        <a:ext cx="3666924" cy="1240011"/>
      </dsp:txXfrm>
    </dsp:sp>
    <dsp:sp modelId="{B9EB37BC-A642-475B-BB7D-ED65C37AAF22}">
      <dsp:nvSpPr>
        <dsp:cNvPr id="0" name=""/>
        <dsp:cNvSpPr/>
      </dsp:nvSpPr>
      <dsp:spPr>
        <a:xfrm>
          <a:off x="2642633" y="3334626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28</a:t>
          </a:r>
          <a:r>
            <a:rPr lang="en-US" sz="2000" kern="1200" baseline="30000"/>
            <a:t>th</a:t>
          </a:r>
          <a:r>
            <a:rPr lang="en-US" sz="2000" kern="1200"/>
            <a:t> Jan.</a:t>
          </a:r>
        </a:p>
      </dsp:txBody>
      <dsp:txXfrm>
        <a:off x="2642633" y="3334626"/>
        <a:ext cx="3666924" cy="435679"/>
      </dsp:txXfrm>
    </dsp:sp>
    <dsp:sp modelId="{64A2A2E5-9118-415E-B2D3-DD699C211916}">
      <dsp:nvSpPr>
        <dsp:cNvPr id="0" name=""/>
        <dsp:cNvSpPr/>
      </dsp:nvSpPr>
      <dsp:spPr>
        <a:xfrm>
          <a:off x="2424793" y="2094614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383768"/>
              <a:satOff val="-2641"/>
              <a:lumOff val="1235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C6BEF-F72C-48BB-AC3D-BEEBE00D047D}">
      <dsp:nvSpPr>
        <dsp:cNvPr id="0" name=""/>
        <dsp:cNvSpPr/>
      </dsp:nvSpPr>
      <dsp:spPr>
        <a:xfrm>
          <a:off x="2384810" y="2055403"/>
          <a:ext cx="78422" cy="78422"/>
        </a:xfrm>
        <a:prstGeom prst="ellipse">
          <a:avLst/>
        </a:prstGeom>
        <a:solidFill>
          <a:schemeClr val="accent2">
            <a:hueOff val="383768"/>
            <a:satOff val="-2641"/>
            <a:lumOff val="1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156D-487A-4128-9150-E734EAECDAC1}">
      <dsp:nvSpPr>
        <dsp:cNvPr id="0" name=""/>
        <dsp:cNvSpPr/>
      </dsp:nvSpPr>
      <dsp:spPr>
        <a:xfrm rot="8100000">
          <a:off x="4471897" y="482726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767535"/>
            <a:satOff val="-5283"/>
            <a:lumOff val="24706"/>
            <a:alphaOff val="0"/>
          </a:schemeClr>
        </a:solidFill>
        <a:ln w="12700" cap="flat" cmpd="sng" algn="ctr">
          <a:solidFill>
            <a:schemeClr val="accent2">
              <a:hueOff val="767535"/>
              <a:satOff val="-5283"/>
              <a:lumOff val="2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C7663-E4D0-4D8A-95B7-7ECB55F467FE}">
      <dsp:nvSpPr>
        <dsp:cNvPr id="0" name=""/>
        <dsp:cNvSpPr/>
      </dsp:nvSpPr>
      <dsp:spPr>
        <a:xfrm>
          <a:off x="4506121" y="516950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2F047-E4D6-4FC3-A4A0-5AFB3DC24A7E}">
      <dsp:nvSpPr>
        <dsp:cNvPr id="0" name=""/>
        <dsp:cNvSpPr/>
      </dsp:nvSpPr>
      <dsp:spPr>
        <a:xfrm>
          <a:off x="4843773" y="854602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Completion of Options choices deadline</a:t>
          </a:r>
        </a:p>
      </dsp:txBody>
      <dsp:txXfrm>
        <a:off x="4843773" y="854602"/>
        <a:ext cx="3666924" cy="1240011"/>
      </dsp:txXfrm>
    </dsp:sp>
    <dsp:sp modelId="{D9CD731A-875C-46A3-84B3-ED403F1A8C8F}">
      <dsp:nvSpPr>
        <dsp:cNvPr id="0" name=""/>
        <dsp:cNvSpPr/>
      </dsp:nvSpPr>
      <dsp:spPr>
        <a:xfrm>
          <a:off x="4843773" y="418922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13</a:t>
          </a:r>
          <a:r>
            <a:rPr lang="en-US" sz="2000" kern="1200" baseline="30000"/>
            <a:t>th</a:t>
          </a:r>
          <a:r>
            <a:rPr lang="en-US" sz="2000" kern="1200"/>
            <a:t>  Feb.</a:t>
          </a:r>
        </a:p>
      </dsp:txBody>
      <dsp:txXfrm>
        <a:off x="4843773" y="418922"/>
        <a:ext cx="3666924" cy="435679"/>
      </dsp:txXfrm>
    </dsp:sp>
    <dsp:sp modelId="{28201FB5-EAC7-4073-A8C7-0A9D5BE53CF0}">
      <dsp:nvSpPr>
        <dsp:cNvPr id="0" name=""/>
        <dsp:cNvSpPr/>
      </dsp:nvSpPr>
      <dsp:spPr>
        <a:xfrm>
          <a:off x="4625933" y="854602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767535"/>
              <a:satOff val="-5283"/>
              <a:lumOff val="2470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501D6-C730-4380-99C7-D35BDBA9B8E0}">
      <dsp:nvSpPr>
        <dsp:cNvPr id="0" name=""/>
        <dsp:cNvSpPr/>
      </dsp:nvSpPr>
      <dsp:spPr>
        <a:xfrm>
          <a:off x="4585951" y="2055403"/>
          <a:ext cx="78422" cy="78422"/>
        </a:xfrm>
        <a:prstGeom prst="ellipse">
          <a:avLst/>
        </a:prstGeom>
        <a:solidFill>
          <a:schemeClr val="accent2">
            <a:hueOff val="767535"/>
            <a:satOff val="-5283"/>
            <a:lumOff val="2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8D07A-FB3F-4EE7-AC9C-79214D0B7CF3}">
      <dsp:nvSpPr>
        <dsp:cNvPr id="0" name=""/>
        <dsp:cNvSpPr/>
      </dsp:nvSpPr>
      <dsp:spPr>
        <a:xfrm rot="18900000">
          <a:off x="6673037" y="3398430"/>
          <a:ext cx="308072" cy="308072"/>
        </a:xfrm>
        <a:prstGeom prst="teardrop">
          <a:avLst>
            <a:gd name="adj" fmla="val 115000"/>
          </a:avLst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06264-19F1-4B7C-9DA8-F7FB1E276EFF}">
      <dsp:nvSpPr>
        <dsp:cNvPr id="0" name=""/>
        <dsp:cNvSpPr/>
      </dsp:nvSpPr>
      <dsp:spPr>
        <a:xfrm>
          <a:off x="6707261" y="3432654"/>
          <a:ext cx="239623" cy="23962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3A531-6E4C-4069-AE02-698DD258A64A}">
      <dsp:nvSpPr>
        <dsp:cNvPr id="0" name=""/>
        <dsp:cNvSpPr/>
      </dsp:nvSpPr>
      <dsp:spPr>
        <a:xfrm>
          <a:off x="7044913" y="2094614"/>
          <a:ext cx="3666924" cy="124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57B16-0062-4752-83B4-489FB03498F7}">
      <dsp:nvSpPr>
        <dsp:cNvPr id="0" name=""/>
        <dsp:cNvSpPr/>
      </dsp:nvSpPr>
      <dsp:spPr>
        <a:xfrm>
          <a:off x="7044913" y="3334626"/>
          <a:ext cx="3666924" cy="4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SLT interviews</a:t>
          </a:r>
        </a:p>
      </dsp:txBody>
      <dsp:txXfrm>
        <a:off x="7044913" y="3334626"/>
        <a:ext cx="3666924" cy="435679"/>
      </dsp:txXfrm>
    </dsp:sp>
    <dsp:sp modelId="{9E7F7E6D-E59D-48B9-9A9A-6DAE0F4311D0}">
      <dsp:nvSpPr>
        <dsp:cNvPr id="0" name=""/>
        <dsp:cNvSpPr/>
      </dsp:nvSpPr>
      <dsp:spPr>
        <a:xfrm>
          <a:off x="6827073" y="2094614"/>
          <a:ext cx="0" cy="1240011"/>
        </a:xfrm>
        <a:prstGeom prst="line">
          <a:avLst/>
        </a:prstGeom>
        <a:noFill/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5D32B-C7F3-431D-944F-2E748E4FF761}">
      <dsp:nvSpPr>
        <dsp:cNvPr id="0" name=""/>
        <dsp:cNvSpPr/>
      </dsp:nvSpPr>
      <dsp:spPr>
        <a:xfrm>
          <a:off x="6787091" y="2055403"/>
          <a:ext cx="78422" cy="78422"/>
        </a:xfrm>
        <a:prstGeom prst="ellipse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4952C-F30D-48C8-95EF-DFD09E74825A}">
      <dsp:nvSpPr>
        <dsp:cNvPr id="0" name=""/>
        <dsp:cNvSpPr/>
      </dsp:nvSpPr>
      <dsp:spPr>
        <a:xfrm>
          <a:off x="362021" y="601"/>
          <a:ext cx="3221558" cy="1932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Government guidance</a:t>
          </a:r>
          <a:endParaRPr lang="en-US" sz="3100" kern="1200"/>
        </a:p>
      </dsp:txBody>
      <dsp:txXfrm>
        <a:off x="362021" y="601"/>
        <a:ext cx="3221558" cy="1932934"/>
      </dsp:txXfrm>
    </dsp:sp>
    <dsp:sp modelId="{50C32D77-3C40-46EE-B527-A6D53F99D492}">
      <dsp:nvSpPr>
        <dsp:cNvPr id="0" name=""/>
        <dsp:cNvSpPr/>
      </dsp:nvSpPr>
      <dsp:spPr>
        <a:xfrm>
          <a:off x="3905735" y="601"/>
          <a:ext cx="3221558" cy="1932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Experience from RET (our family of schools)</a:t>
          </a:r>
          <a:endParaRPr lang="en-US" sz="3100" kern="1200"/>
        </a:p>
      </dsp:txBody>
      <dsp:txXfrm>
        <a:off x="3905735" y="601"/>
        <a:ext cx="3221558" cy="1932934"/>
      </dsp:txXfrm>
    </dsp:sp>
    <dsp:sp modelId="{4748C27C-DFCE-4A4F-AFA2-0753A4659515}">
      <dsp:nvSpPr>
        <dsp:cNvPr id="0" name=""/>
        <dsp:cNvSpPr/>
      </dsp:nvSpPr>
      <dsp:spPr>
        <a:xfrm>
          <a:off x="7449449" y="601"/>
          <a:ext cx="3221558" cy="1932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The school’s ethos and character - RP</a:t>
          </a:r>
          <a:endParaRPr lang="en-US" sz="3100" kern="1200"/>
        </a:p>
      </dsp:txBody>
      <dsp:txXfrm>
        <a:off x="7449449" y="601"/>
        <a:ext cx="3221558" cy="1932934"/>
      </dsp:txXfrm>
    </dsp:sp>
    <dsp:sp modelId="{3EF6476C-B22B-45F8-9B87-5BD6254F1FA0}">
      <dsp:nvSpPr>
        <dsp:cNvPr id="0" name=""/>
        <dsp:cNvSpPr/>
      </dsp:nvSpPr>
      <dsp:spPr>
        <a:xfrm>
          <a:off x="362021" y="2255692"/>
          <a:ext cx="3221558" cy="1932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University entrance and ambitious careers</a:t>
          </a:r>
          <a:endParaRPr lang="en-US" sz="3100" kern="1200"/>
        </a:p>
      </dsp:txBody>
      <dsp:txXfrm>
        <a:off x="362021" y="2255692"/>
        <a:ext cx="3221558" cy="1932934"/>
      </dsp:txXfrm>
    </dsp:sp>
    <dsp:sp modelId="{49EBFB4F-0B60-4E17-AA90-C031C446131B}">
      <dsp:nvSpPr>
        <dsp:cNvPr id="0" name=""/>
        <dsp:cNvSpPr/>
      </dsp:nvSpPr>
      <dsp:spPr>
        <a:xfrm>
          <a:off x="3905735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 broad curriculum</a:t>
          </a:r>
          <a:endParaRPr lang="en-US" sz="3100" kern="1200"/>
        </a:p>
      </dsp:txBody>
      <dsp:txXfrm>
        <a:off x="3905735" y="2255692"/>
        <a:ext cx="3221558" cy="1932934"/>
      </dsp:txXfrm>
    </dsp:sp>
    <dsp:sp modelId="{02B417CB-C1A6-45B5-8594-8A9282FEAFA6}">
      <dsp:nvSpPr>
        <dsp:cNvPr id="0" name=""/>
        <dsp:cNvSpPr/>
      </dsp:nvSpPr>
      <dsp:spPr>
        <a:xfrm>
          <a:off x="7449449" y="2255692"/>
          <a:ext cx="3221558" cy="1932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Opportunities to study the arts and practical subjects</a:t>
          </a:r>
          <a:endParaRPr lang="en-US" sz="3100" kern="1200"/>
        </a:p>
      </dsp:txBody>
      <dsp:txXfrm>
        <a:off x="7449449" y="2255692"/>
        <a:ext cx="3221558" cy="1932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51908-6F50-421C-A827-436C77C1980C}">
      <dsp:nvSpPr>
        <dsp:cNvPr id="0" name=""/>
        <dsp:cNvSpPr/>
      </dsp:nvSpPr>
      <dsp:spPr>
        <a:xfrm>
          <a:off x="0" y="1945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AED3C-B624-416C-B7E6-81C73496533A}">
      <dsp:nvSpPr>
        <dsp:cNvPr id="0" name=""/>
        <dsp:cNvSpPr/>
      </dsp:nvSpPr>
      <dsp:spPr>
        <a:xfrm>
          <a:off x="298302" y="223823"/>
          <a:ext cx="542368" cy="542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DD1B2-ECFD-46E6-B952-2F6163AD432B}">
      <dsp:nvSpPr>
        <dsp:cNvPr id="0" name=""/>
        <dsp:cNvSpPr/>
      </dsp:nvSpPr>
      <dsp:spPr>
        <a:xfrm>
          <a:off x="1138974" y="1945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Discuss with your child</a:t>
          </a:r>
          <a:endParaRPr lang="en-US" sz="2200" kern="1200"/>
        </a:p>
      </dsp:txBody>
      <dsp:txXfrm>
        <a:off x="1138974" y="1945"/>
        <a:ext cx="9764042" cy="986124"/>
      </dsp:txXfrm>
    </dsp:sp>
    <dsp:sp modelId="{C3708CB7-9381-4035-8106-CCDF161865C8}">
      <dsp:nvSpPr>
        <dsp:cNvPr id="0" name=""/>
        <dsp:cNvSpPr/>
      </dsp:nvSpPr>
      <dsp:spPr>
        <a:xfrm>
          <a:off x="0" y="1234601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BB8DF-0AB8-4FF3-BAA1-8493F73840AF}">
      <dsp:nvSpPr>
        <dsp:cNvPr id="0" name=""/>
        <dsp:cNvSpPr/>
      </dsp:nvSpPr>
      <dsp:spPr>
        <a:xfrm>
          <a:off x="298302" y="1456479"/>
          <a:ext cx="542368" cy="542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1F578-BA29-4688-8B32-7F5B7B9E4B07}">
      <dsp:nvSpPr>
        <dsp:cNvPr id="0" name=""/>
        <dsp:cNvSpPr/>
      </dsp:nvSpPr>
      <dsp:spPr>
        <a:xfrm>
          <a:off x="1138974" y="1234601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Read the options booklet carefully</a:t>
          </a:r>
          <a:endParaRPr lang="en-US" sz="2200" kern="1200"/>
        </a:p>
      </dsp:txBody>
      <dsp:txXfrm>
        <a:off x="1138974" y="1234601"/>
        <a:ext cx="9764042" cy="986124"/>
      </dsp:txXfrm>
    </dsp:sp>
    <dsp:sp modelId="{64568357-B090-416D-B1CE-A3BC7C6E3B69}">
      <dsp:nvSpPr>
        <dsp:cNvPr id="0" name=""/>
        <dsp:cNvSpPr/>
      </dsp:nvSpPr>
      <dsp:spPr>
        <a:xfrm>
          <a:off x="0" y="2467257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05A8C-027A-4B79-BEFE-DC3F6A2268A2}">
      <dsp:nvSpPr>
        <dsp:cNvPr id="0" name=""/>
        <dsp:cNvSpPr/>
      </dsp:nvSpPr>
      <dsp:spPr>
        <a:xfrm>
          <a:off x="298302" y="2689135"/>
          <a:ext cx="542368" cy="5423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B8401-C68C-46EE-BAAE-34CB035B7C8E}">
      <dsp:nvSpPr>
        <dsp:cNvPr id="0" name=""/>
        <dsp:cNvSpPr/>
      </dsp:nvSpPr>
      <dsp:spPr>
        <a:xfrm>
          <a:off x="1138974" y="2467257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Make appointments for year 9 parents’ evening based upon your possible subject choices</a:t>
          </a:r>
          <a:endParaRPr lang="en-US" sz="2200" kern="1200"/>
        </a:p>
      </dsp:txBody>
      <dsp:txXfrm>
        <a:off x="1138974" y="2467257"/>
        <a:ext cx="9764042" cy="986124"/>
      </dsp:txXfrm>
    </dsp:sp>
    <dsp:sp modelId="{3C5587FA-0904-4A40-9345-1329A378B31A}">
      <dsp:nvSpPr>
        <dsp:cNvPr id="0" name=""/>
        <dsp:cNvSpPr/>
      </dsp:nvSpPr>
      <dsp:spPr>
        <a:xfrm>
          <a:off x="0" y="3699913"/>
          <a:ext cx="10903017" cy="986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2FA02-90BA-4EEB-BD9B-54E26AFBF07A}">
      <dsp:nvSpPr>
        <dsp:cNvPr id="0" name=""/>
        <dsp:cNvSpPr/>
      </dsp:nvSpPr>
      <dsp:spPr>
        <a:xfrm>
          <a:off x="298302" y="3921791"/>
          <a:ext cx="542368" cy="5423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0F7B-D5B4-4F61-B228-EA61EDB558BA}">
      <dsp:nvSpPr>
        <dsp:cNvPr id="0" name=""/>
        <dsp:cNvSpPr/>
      </dsp:nvSpPr>
      <dsp:spPr>
        <a:xfrm>
          <a:off x="1138974" y="3699913"/>
          <a:ext cx="9764042" cy="98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65" tIns="104365" rIns="104365" bIns="1043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Complete the options form together when they receive it and hand in to the office by half term</a:t>
          </a:r>
          <a:endParaRPr lang="en-US" sz="2200" kern="1200"/>
        </a:p>
      </dsp:txBody>
      <dsp:txXfrm>
        <a:off x="1138974" y="3699913"/>
        <a:ext cx="9764042" cy="98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C49A-8161-4A99-A8C3-CBFF34DFE0A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1707-3FF4-40C7-8999-0B47019E08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4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at the end of step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9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6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5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9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2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9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31707-3FF4-40C7-8999-0B47019E08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23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83C2-D374-4D3E-B226-113E1372D7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8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8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2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3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1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4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78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0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53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8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83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January 16,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January 16, 2026</a:t>
            </a:fld>
            <a:endParaRPr lang="en-US" cap="al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8479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endco@kingsschoolhove.org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careerconfident.co.u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FCD23-1BD9-4664-AB74-00E1969A7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3" y="2692400"/>
            <a:ext cx="9144000" cy="33600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7200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Options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A953858C-BC41-44EA-9421-A2D8D276BC62}" type="datetime1">
              <a:rPr lang="en-US"/>
              <a:pPr>
                <a:spcAft>
                  <a:spcPts val="600"/>
                </a:spcAft>
              </a:pPr>
              <a:t>1/16/2026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66676"/>
            <a:ext cx="4033649" cy="25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3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E790-E647-573F-6838-ACD0ACB5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515"/>
            <a:ext cx="10241280" cy="2317315"/>
          </a:xfrm>
        </p:spPr>
        <p:txBody>
          <a:bodyPr>
            <a:normAutofit/>
          </a:bodyPr>
          <a:lstStyle/>
          <a:p>
            <a:r>
              <a:rPr lang="en-GB"/>
              <a:t>What if I think my child will not be able to access these courses due to a learning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9AB7-F86A-767D-A830-DB7852C6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53" y="3106455"/>
            <a:ext cx="10560694" cy="3015264"/>
          </a:xfrm>
        </p:spPr>
        <p:txBody>
          <a:bodyPr>
            <a:normAutofit fontScale="92500"/>
          </a:bodyPr>
          <a:lstStyle/>
          <a:p>
            <a:r>
              <a:rPr lang="en-GB" b="1"/>
              <a:t>EHCP</a:t>
            </a:r>
            <a:r>
              <a:rPr lang="en-GB"/>
              <a:t> – will have been discussed in annual reviews. SEND team will contact and discuss.</a:t>
            </a:r>
          </a:p>
          <a:p>
            <a:r>
              <a:rPr lang="en-GB" b="1"/>
              <a:t>K coded (no EHCP) </a:t>
            </a:r>
            <a:r>
              <a:rPr lang="en-GB"/>
              <a:t>– we believe our choices and our teaching make all option choices accessible. </a:t>
            </a:r>
          </a:p>
          <a:p>
            <a:r>
              <a:rPr lang="en-GB"/>
              <a:t>We have high expectations and ambitions for all our students, and we make our subjects inclusive for all. </a:t>
            </a:r>
          </a:p>
          <a:p>
            <a:r>
              <a:rPr lang="en-GB"/>
              <a:t>We believe that the choices we offer provide appropriate options for all students. If you have concerns or questions relating to this, contact the SENDCO inbox ( </a:t>
            </a:r>
            <a:r>
              <a:rPr lang="en-GB">
                <a:hlinkClick r:id="rId2"/>
              </a:rPr>
              <a:t>sendco@kingsschoolhove.org.uk</a:t>
            </a:r>
            <a:r>
              <a:rPr lang="en-GB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72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D98A8-DDC9-49C9-07B1-B4743FB5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424123"/>
            <a:ext cx="3236613" cy="1042992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2500" spc="750">
                <a:solidFill>
                  <a:schemeClr val="bg1"/>
                </a:solidFill>
              </a:rPr>
              <a:t>Why languages?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3C22E-2C1F-4D92-336B-869EA4B0A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08"/>
          <a:stretch/>
        </p:blipFill>
        <p:spPr>
          <a:xfrm>
            <a:off x="474241" y="1800745"/>
            <a:ext cx="2956489" cy="4748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2847B-6A34-45D8-0514-09BAF3B3D108}"/>
              </a:ext>
            </a:extLst>
          </p:cNvPr>
          <p:cNvSpPr txBox="1"/>
          <p:nvPr/>
        </p:nvSpPr>
        <p:spPr>
          <a:xfrm>
            <a:off x="4464460" y="1012953"/>
            <a:ext cx="75079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Languages are rewarding subjects that broaden horizons and give travel and employment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It is normal for a student to feel they are not as good at languages compared to other subjects – they have usually been studying them for less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Employers and Universities really value languages and studying a language can help open doors.</a:t>
            </a:r>
            <a:endParaRPr lang="en-GB" sz="2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32CFD3-392F-69AD-2B84-8407095882CD}"/>
              </a:ext>
            </a:extLst>
          </p:cNvPr>
          <p:cNvCxnSpPr/>
          <p:nvPr/>
        </p:nvCxnSpPr>
        <p:spPr>
          <a:xfrm flipV="1">
            <a:off x="3200400" y="1800745"/>
            <a:ext cx="1264060" cy="130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A187DB-FA0D-A1EC-810A-D45B0856C7B1}"/>
              </a:ext>
            </a:extLst>
          </p:cNvPr>
          <p:cNvCxnSpPr/>
          <p:nvPr/>
        </p:nvCxnSpPr>
        <p:spPr>
          <a:xfrm flipV="1">
            <a:off x="3344779" y="3801979"/>
            <a:ext cx="1239253" cy="55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378596-0550-008C-3D0B-C9D99A35F793}"/>
              </a:ext>
            </a:extLst>
          </p:cNvPr>
          <p:cNvCxnSpPr/>
          <p:nvPr/>
        </p:nvCxnSpPr>
        <p:spPr>
          <a:xfrm>
            <a:off x="3430730" y="5137484"/>
            <a:ext cx="1033730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A06C086-17BC-8FA9-A408-FC1FCB2219E3}"/>
              </a:ext>
            </a:extLst>
          </p:cNvPr>
          <p:cNvSpPr/>
          <p:nvPr/>
        </p:nvSpPr>
        <p:spPr>
          <a:xfrm>
            <a:off x="6858000" y="5845045"/>
            <a:ext cx="5114414" cy="894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/>
              <a:t>If your young person speaks, reads and writes in another language that is not studied in school they may be able to take a GCSE in this language.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8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D98A8-DDC9-49C9-07B1-B4743FB5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206188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2500" spc="750">
                <a:solidFill>
                  <a:schemeClr val="bg1"/>
                </a:solidFill>
              </a:rPr>
              <a:t>Why languages?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3C22E-2C1F-4D92-336B-869EA4B0A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2"/>
          <a:stretch/>
        </p:blipFill>
        <p:spPr>
          <a:xfrm>
            <a:off x="5590085" y="154979"/>
            <a:ext cx="4317214" cy="63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75883-A9FE-4CE5-B6F7-F8B69A7F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24002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200">
                <a:solidFill>
                  <a:schemeClr val="bg1"/>
                </a:solidFill>
              </a:rPr>
              <a:t>Implications for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6F40-C4B4-47E7-9D0B-DBE86452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770" y="-1"/>
            <a:ext cx="7962563" cy="6857571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2800"/>
              <a:t>We require the study of a humanities subject or a language.</a:t>
            </a:r>
          </a:p>
          <a:p>
            <a:r>
              <a:rPr lang="en-GB" sz="2800"/>
              <a:t>We recommend the study of both!</a:t>
            </a:r>
          </a:p>
          <a:p>
            <a:r>
              <a:rPr lang="en-GB" sz="2800"/>
              <a:t>This still leaves one other free choice </a:t>
            </a:r>
          </a:p>
          <a:p>
            <a:r>
              <a:rPr lang="en-GB" sz="2800"/>
              <a:t>It is possible to choose 2 languages, or History and Geography, or any combination of 3 of these subjects</a:t>
            </a:r>
          </a:p>
          <a:p>
            <a:r>
              <a:rPr lang="en-GB" sz="2800"/>
              <a:t>It is not necessary for students to take subjects at GCSE to go on to study them later or have careers in related fields.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5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D255-DB4E-ECE6-7F4D-6301747DE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67C7-99BA-E27D-4CB6-148DD525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121759"/>
            <a:ext cx="10241280" cy="1234440"/>
          </a:xfrm>
        </p:spPr>
        <p:txBody>
          <a:bodyPr/>
          <a:lstStyle/>
          <a:p>
            <a:r>
              <a:rPr lang="en-US"/>
              <a:t>The choices will look like this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4F1BF8-CAF8-10B3-D5D5-3BCD6FD44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5513" y="1730714"/>
          <a:ext cx="5983729" cy="4262120"/>
        </p:xfrm>
        <a:graphic>
          <a:graphicData uri="http://schemas.openxmlformats.org/drawingml/2006/table">
            <a:tbl>
              <a:tblPr firstRow="1" firstCol="1" bandRow="1"/>
              <a:tblGrid>
                <a:gridCol w="1408327">
                  <a:extLst>
                    <a:ext uri="{9D8B030D-6E8A-4147-A177-3AD203B41FA5}">
                      <a16:colId xmlns:a16="http://schemas.microsoft.com/office/drawing/2014/main" val="3294197497"/>
                    </a:ext>
                  </a:extLst>
                </a:gridCol>
                <a:gridCol w="4575402">
                  <a:extLst>
                    <a:ext uri="{9D8B030D-6E8A-4147-A177-3AD203B41FA5}">
                      <a16:colId xmlns:a16="http://schemas.microsoft.com/office/drawing/2014/main" val="390883253"/>
                    </a:ext>
                  </a:extLst>
                </a:gridCol>
              </a:tblGrid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Preference 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French, Geography, History or Spanish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296678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2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0587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3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68316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choice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3192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F5A4E6-7946-AE30-1B05-899F572D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10" y="1526177"/>
            <a:ext cx="2865368" cy="224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C562A1-0370-8573-14F0-CB3EAF2C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13" y="3657237"/>
            <a:ext cx="287146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028-BE59-42FD-8935-141D374B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278170"/>
            <a:ext cx="9396663" cy="828735"/>
          </a:xfrm>
        </p:spPr>
        <p:txBody>
          <a:bodyPr/>
          <a:lstStyle/>
          <a:p>
            <a:r>
              <a:rPr lang="en-GB"/>
              <a:t>What next?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CF05BC-B904-A54D-4E51-8E6100809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428598"/>
              </p:ext>
            </p:extLst>
          </p:nvPr>
        </p:nvGraphicFramePr>
        <p:xfrm>
          <a:off x="709863" y="1383633"/>
          <a:ext cx="10903017" cy="46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07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8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What is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Unifrog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?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27407"/>
            <a:ext cx="5365460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kumimoji="0" lang="en-GB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313" y="2176669"/>
            <a:ext cx="4888396" cy="307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79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Exploring pathways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52" t="5098" b="5098"/>
          <a:stretch/>
        </p:blipFill>
        <p:spPr>
          <a:xfrm>
            <a:off x="8345214" y="1690688"/>
            <a:ext cx="3051488" cy="454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29108" y="2164930"/>
            <a:ext cx="38053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 the tools in the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Exploring pathways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section to research the career pathways and subject fields that lie beyond school or college and understand how to access them.</a:t>
            </a: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173A8-2E97-42B1-AFE6-2FE730D37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61" y="2318994"/>
            <a:ext cx="2842519" cy="32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Searching for opportunities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173111"/>
            <a:ext cx="31957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 the tools in the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Searching for opportunities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section to compare universities, degree options, apprenticeships and college courses.</a:t>
            </a: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6" t="6216" b="4951"/>
          <a:stretch/>
        </p:blipFill>
        <p:spPr>
          <a:xfrm>
            <a:off x="8523890" y="1778159"/>
            <a:ext cx="3363402" cy="4382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DBC69-8AB1-47F1-85D9-28BCBEAE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835" y="2658258"/>
            <a:ext cx="4536330" cy="2622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22F8E-41B9-4729-AEC9-90EFE918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088" y="2658258"/>
            <a:ext cx="4519824" cy="2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3C7C03-890A-464F-8159-204BA267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308617" cy="3489850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The journey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D7E6D2-6EC4-45BA-AC86-980ED11BD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33890"/>
              </p:ext>
            </p:extLst>
          </p:nvPr>
        </p:nvGraphicFramePr>
        <p:xfrm>
          <a:off x="4143840" y="137785"/>
          <a:ext cx="7868620" cy="65886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47550">
                  <a:extLst>
                    <a:ext uri="{9D8B030D-6E8A-4147-A177-3AD203B41FA5}">
                      <a16:colId xmlns:a16="http://schemas.microsoft.com/office/drawing/2014/main" val="2355133931"/>
                    </a:ext>
                  </a:extLst>
                </a:gridCol>
                <a:gridCol w="2033494">
                  <a:extLst>
                    <a:ext uri="{9D8B030D-6E8A-4147-A177-3AD203B41FA5}">
                      <a16:colId xmlns:a16="http://schemas.microsoft.com/office/drawing/2014/main" val="1395001439"/>
                    </a:ext>
                  </a:extLst>
                </a:gridCol>
                <a:gridCol w="1967519">
                  <a:extLst>
                    <a:ext uri="{9D8B030D-6E8A-4147-A177-3AD203B41FA5}">
                      <a16:colId xmlns:a16="http://schemas.microsoft.com/office/drawing/2014/main" val="1985909855"/>
                    </a:ext>
                  </a:extLst>
                </a:gridCol>
                <a:gridCol w="2520057">
                  <a:extLst>
                    <a:ext uri="{9D8B030D-6E8A-4147-A177-3AD203B41FA5}">
                      <a16:colId xmlns:a16="http://schemas.microsoft.com/office/drawing/2014/main" val="4292458018"/>
                    </a:ext>
                  </a:extLst>
                </a:gridCol>
              </a:tblGrid>
              <a:tr h="981778"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Step 5 →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Career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62156"/>
                  </a:ext>
                </a:extLst>
              </a:tr>
              <a:tr h="816709">
                <a:tc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4 →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</a:p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College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Training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extLst>
                  <a:ext uri="{0D108BD9-81ED-4DB2-BD59-A6C34878D82A}">
                    <a16:rowId xmlns:a16="http://schemas.microsoft.com/office/drawing/2014/main" val="1883580883"/>
                  </a:ext>
                </a:extLst>
              </a:tr>
              <a:tr h="431547">
                <a:tc rowSpan="2"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3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KS5 They choose their degree/Higher/Further Education Courses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21218"/>
                  </a:ext>
                </a:extLst>
              </a:tr>
              <a:tr h="12568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A-level courses</a:t>
                      </a:r>
                    </a:p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Other Level 3 courses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Apprenticeships &amp; traineeships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extLst>
                  <a:ext uri="{0D108BD9-81ED-4DB2-BD59-A6C34878D82A}">
                    <a16:rowId xmlns:a16="http://schemas.microsoft.com/office/drawing/2014/main" val="772996319"/>
                  </a:ext>
                </a:extLst>
              </a:tr>
              <a:tr h="706662">
                <a:tc rowSpan="2"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2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They choose a from a wide range of courses or training routes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34692"/>
                  </a:ext>
                </a:extLst>
              </a:tr>
              <a:tr h="981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KS4 GCSE/Level 2 courses 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They work hard to get good GCSE grades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20835"/>
                  </a:ext>
                </a:extLst>
              </a:tr>
              <a:tr h="431547">
                <a:tc rowSpan="2">
                  <a:txBody>
                    <a:bodyPr/>
                    <a:lstStyle/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Step 1</a:t>
                      </a:r>
                    </a:p>
                    <a:p>
                      <a:pPr algn="ctr"/>
                      <a:r>
                        <a:rPr lang="en-GB" sz="13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They must choose their GCSE options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620036"/>
                  </a:ext>
                </a:extLst>
              </a:tr>
              <a:tr h="9817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Key Stage 3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</a:p>
                    <a:p>
                      <a:pPr algn="ctr"/>
                      <a:r>
                        <a:rPr lang="en-GB" sz="1600" b="1" cap="none" spc="0">
                          <a:solidFill>
                            <a:schemeClr val="tx1"/>
                          </a:solidFill>
                          <a:effectLst/>
                        </a:rPr>
                        <a:t>Years 7 – 9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92" marR="42524" marT="12769" marB="9576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7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2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A9AF-F4EB-5DA1-535C-28BBD5EF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poster for a gcse event&#10;&#10;AI-generated content may be incorrect.">
            <a:extLst>
              <a:ext uri="{FF2B5EF4-FFF2-40B4-BE49-F238E27FC236}">
                <a16:creationId xmlns:a16="http://schemas.microsoft.com/office/drawing/2014/main" id="{B288BF26-2F16-A356-3E4D-D75E0FC6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8" y="493005"/>
            <a:ext cx="375285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FD376-D6F5-2BBB-E0BD-D78B55C0FC08}"/>
              </a:ext>
            </a:extLst>
          </p:cNvPr>
          <p:cNvSpPr txBox="1"/>
          <p:nvPr/>
        </p:nvSpPr>
        <p:spPr>
          <a:xfrm>
            <a:off x="5958289" y="3107675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42424"/>
                </a:solidFill>
                <a:latin typeface="Segoe UI"/>
                <a:ea typeface="Segoe UI"/>
                <a:cs typeface="Segoe UI"/>
                <a:hlinkClick r:id="rId3"/>
              </a:rPr>
              <a:t>www.getcareerconfident.co.uk</a:t>
            </a:r>
            <a:r>
              <a:rPr lang="en-US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 </a:t>
            </a:r>
            <a:endParaRPr lang="en-US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2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D23DA-EB1C-4DBB-BE6C-01A448FF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Timeline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5C86004A-AC8A-4AFD-BC98-CC9B1B846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65187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30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8C470-6B87-482A-81E7-25BE3124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How we have decided the subjects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74AA5F-5447-E4BC-F7B3-8C54444E6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683509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49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FD3C1-DE99-49E2-A642-AF2DBCCF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Will all students get their first choice?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A434-970A-43EC-B344-3F9599DB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647" y="1980775"/>
            <a:ext cx="5865905" cy="3632824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3000"/>
              <a:t>We will try our utmost</a:t>
            </a:r>
          </a:p>
          <a:p>
            <a:r>
              <a:rPr lang="en-GB" sz="3000"/>
              <a:t>We have not created blocks ahead of options choices</a:t>
            </a:r>
          </a:p>
          <a:p>
            <a:r>
              <a:rPr lang="en-GB" sz="3000"/>
              <a:t>It may not be possible</a:t>
            </a:r>
          </a:p>
          <a:p>
            <a:r>
              <a:rPr lang="en-GB" sz="3000"/>
              <a:t>That is why we ask for a reserve option – please take this choice seriously.</a:t>
            </a:r>
          </a:p>
          <a:p>
            <a:pPr marL="0" indent="0">
              <a:buNone/>
            </a:pPr>
            <a:endParaRPr lang="en-GB" sz="1800"/>
          </a:p>
        </p:txBody>
      </p:sp>
      <p:pic>
        <p:nvPicPr>
          <p:cNvPr id="5" name="Picture 4" descr="Background with colourful wooden blocks">
            <a:extLst>
              <a:ext uri="{FF2B5EF4-FFF2-40B4-BE49-F238E27FC236}">
                <a16:creationId xmlns:a16="http://schemas.microsoft.com/office/drawing/2014/main" id="{C101DD53-6AAB-BB08-6341-6959BA1F4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4" r="18481" b="-2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46DFA-203A-48A4-B310-CFC790550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  <a:p>
            <a:r>
              <a:rPr lang="en-GB"/>
              <a:t>Positive reasons to choose a course</a:t>
            </a:r>
          </a:p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12E11-8051-4C0C-9F51-6633A64DA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endParaRPr lang="en-GB"/>
          </a:p>
          <a:p>
            <a:r>
              <a:rPr lang="en-GB" sz="2400"/>
              <a:t>I am good at this subject</a:t>
            </a:r>
          </a:p>
          <a:p>
            <a:r>
              <a:rPr lang="en-GB" sz="2400"/>
              <a:t>I enjoy this subject</a:t>
            </a:r>
          </a:p>
          <a:p>
            <a:r>
              <a:rPr lang="en-GB" sz="2400"/>
              <a:t>I am interested in this subject</a:t>
            </a:r>
          </a:p>
          <a:p>
            <a:r>
              <a:rPr lang="en-GB" sz="2400"/>
              <a:t>This subject enables me to do well in the future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38477E-F68C-48F3-B117-B074747F2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 lnSpcReduction="10000"/>
          </a:bodyPr>
          <a:lstStyle/>
          <a:p>
            <a:r>
              <a:rPr lang="en-GB"/>
              <a:t>Negative reasons to choose a course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B93D1-FDC7-4DB3-835B-0ABE235C1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endParaRPr lang="en-GB"/>
          </a:p>
          <a:p>
            <a:r>
              <a:rPr lang="en-GB" sz="2400"/>
              <a:t>My friend is choosing it</a:t>
            </a:r>
          </a:p>
          <a:p>
            <a:r>
              <a:rPr lang="en-GB" sz="2400"/>
              <a:t>I like the teacher</a:t>
            </a:r>
          </a:p>
          <a:p>
            <a:r>
              <a:rPr lang="en-GB" sz="2400"/>
              <a:t>I don’t like the teacher</a:t>
            </a:r>
          </a:p>
          <a:p>
            <a:r>
              <a:rPr lang="en-GB" sz="2400"/>
              <a:t>It sounds easier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C7259-65A6-4BDB-8DCD-EC3E2ED4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56" y="651197"/>
            <a:ext cx="10241280" cy="123444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GB"/>
              <a:t>How to decide</a:t>
            </a:r>
            <a:br>
              <a:rPr lang="en-GB"/>
            </a:b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5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BD04E-9DFD-4C6E-893A-E26FF798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94" y="322729"/>
            <a:ext cx="6717553" cy="99209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Core Curriculum and Options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2FEB97D-9BE2-4345-92F1-55B2E610A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191" y="322728"/>
            <a:ext cx="3211609" cy="9920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Geography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History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Media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Music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Physical Education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00" b="1" i="0" u="none" strike="noStrike" cap="all" spc="600" normalizeH="0">
                <a:ln>
                  <a:noFill/>
                </a:ln>
                <a:solidFill>
                  <a:schemeClr val="bg1"/>
                </a:solidFill>
                <a:effectLst/>
              </a:rPr>
              <a:t>Spanish</a:t>
            </a:r>
          </a:p>
          <a:p>
            <a:pPr marR="0" lvl="0" fontAlgn="base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00" b="1" i="0" u="none" strike="noStrike" cap="all" spc="600" normalizeH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D9DDD0-C692-4D76-9DD8-72777D35F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99" y="3349369"/>
            <a:ext cx="2830648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and Design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Studies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Science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&amp; Technology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endParaRPr lang="en-GB" altLang="en-US" b="1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CC8DCE-D94C-4B9B-8079-565404D68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5" y="1686754"/>
            <a:ext cx="4082145" cy="5062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core curriculum studied by all students will be: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altLang="en-US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and English Literature 	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 			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	(double or triple)		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>
                <a:latin typeface="Calibri"/>
                <a:ea typeface="Calibri" panose="020F0502020204030204" pitchFamily="34" charset="0"/>
                <a:cs typeface="Times New Roman"/>
              </a:rPr>
              <a:t>Religion and Philosophy</a:t>
            </a:r>
          </a:p>
          <a:p>
            <a:pPr>
              <a:spcAft>
                <a:spcPts val="600"/>
              </a:spcAft>
              <a:buFontTx/>
              <a:buChar char="•"/>
            </a:pP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PSHE – Non-Examined		                   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PE – Non-examined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GB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Worship – Non-Examined</a:t>
            </a: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GB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6/7 GCSEs</a:t>
            </a: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890738-2038-44EE-AF64-50336BE3BF37}"/>
              </a:ext>
            </a:extLst>
          </p:cNvPr>
          <p:cNvSpPr txBox="1"/>
          <p:nvPr/>
        </p:nvSpPr>
        <p:spPr>
          <a:xfrm>
            <a:off x="4583209" y="2094569"/>
            <a:ext cx="6533706" cy="40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107000"/>
              </a:lnSpc>
            </a:pPr>
            <a:r>
              <a:rPr kumimoji="0" lang="en-GB" altLang="en-US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then choose 3 subjects from the list below. </a:t>
            </a:r>
            <a:endParaRPr kumimoji="0" lang="en-GB" alt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648E29-064E-4FC2-A4DA-3B097F16512D}"/>
              </a:ext>
            </a:extLst>
          </p:cNvPr>
          <p:cNvSpPr txBox="1"/>
          <p:nvPr/>
        </p:nvSpPr>
        <p:spPr>
          <a:xfrm>
            <a:off x="7945179" y="3349369"/>
            <a:ext cx="283064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Nutrition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Geography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Education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BFB72-59F9-4B35-BB57-6BDD3DBD9F60}"/>
              </a:ext>
            </a:extLst>
          </p:cNvPr>
          <p:cNvSpPr txBox="1"/>
          <p:nvPr/>
        </p:nvSpPr>
        <p:spPr>
          <a:xfrm>
            <a:off x="5385966" y="6128842"/>
            <a:ext cx="609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This means most students will complete 9/10 GCSEs</a:t>
            </a:r>
          </a:p>
        </p:txBody>
      </p:sp>
    </p:spTree>
    <p:extLst>
      <p:ext uri="{BB962C8B-B14F-4D97-AF65-F5344CB8AC3E}">
        <p14:creationId xmlns:p14="http://schemas.microsoft.com/office/powerpoint/2010/main" val="6383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87A81-FEAC-4DD2-B75E-3EB36C20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Pathways and blocks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99090A-309C-483B-9131-FB61BC65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79117"/>
              </p:ext>
            </p:extLst>
          </p:nvPr>
        </p:nvGraphicFramePr>
        <p:xfrm>
          <a:off x="523291" y="1588239"/>
          <a:ext cx="11550315" cy="2833081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036234">
                  <a:extLst>
                    <a:ext uri="{9D8B030D-6E8A-4147-A177-3AD203B41FA5}">
                      <a16:colId xmlns:a16="http://schemas.microsoft.com/office/drawing/2014/main" val="4255239003"/>
                    </a:ext>
                  </a:extLst>
                </a:gridCol>
                <a:gridCol w="3277171">
                  <a:extLst>
                    <a:ext uri="{9D8B030D-6E8A-4147-A177-3AD203B41FA5}">
                      <a16:colId xmlns:a16="http://schemas.microsoft.com/office/drawing/2014/main" val="2668281627"/>
                    </a:ext>
                  </a:extLst>
                </a:gridCol>
                <a:gridCol w="3236910">
                  <a:extLst>
                    <a:ext uri="{9D8B030D-6E8A-4147-A177-3AD203B41FA5}">
                      <a16:colId xmlns:a16="http://schemas.microsoft.com/office/drawing/2014/main" val="315148906"/>
                    </a:ext>
                  </a:extLst>
                </a:gridCol>
              </a:tblGrid>
              <a:tr h="1426023">
                <a:tc>
                  <a:txBody>
                    <a:bodyPr/>
                    <a:lstStyle/>
                    <a:p>
                      <a:pPr algn="ctr"/>
                      <a:r>
                        <a:rPr lang="en-GB" sz="3000" b="0" cap="none" spc="0">
                          <a:solidFill>
                            <a:schemeClr val="bg1"/>
                          </a:solidFill>
                          <a:effectLst/>
                        </a:rPr>
                        <a:t>All students study</a:t>
                      </a:r>
                      <a:endParaRPr lang="en-GB" sz="30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cap="none" spc="0">
                          <a:solidFill>
                            <a:schemeClr val="bg1"/>
                          </a:solidFill>
                          <a:effectLst/>
                        </a:rPr>
                        <a:t>Set option subjects (choose 1)</a:t>
                      </a:r>
                      <a:endParaRPr lang="en-GB" sz="30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Options to choose</a:t>
                      </a:r>
                      <a:endParaRPr lang="en-GB" sz="30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11705"/>
                  </a:ext>
                </a:extLst>
              </a:tr>
              <a:tr h="1407058"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>
                          <a:solidFill>
                            <a:schemeClr val="tx1"/>
                          </a:solidFill>
                          <a:effectLst/>
                        </a:rPr>
                        <a:t>Main core curriculum plus (6/7 subjects)</a:t>
                      </a:r>
                      <a:endParaRPr lang="en-GB" sz="23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130" marR="129130" marT="17217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French, Geography, History or Spanish</a:t>
                      </a:r>
                    </a:p>
                  </a:txBody>
                  <a:tcPr marL="129130" marR="129130" marT="17217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cap="none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Plus 2 more subjects</a:t>
                      </a:r>
                      <a:endParaRPr lang="en-GB" sz="2300" cap="none" spc="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9130" marR="129130" marT="17217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6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31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C0-09C1-41CE-EF9C-70D1A69A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121759"/>
            <a:ext cx="10241280" cy="1234440"/>
          </a:xfrm>
        </p:spPr>
        <p:txBody>
          <a:bodyPr/>
          <a:lstStyle/>
          <a:p>
            <a:r>
              <a:rPr lang="en-US"/>
              <a:t>The choices will look like this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CA1787-DF27-BD91-2BA5-18CDBC3E5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77441"/>
              </p:ext>
            </p:extLst>
          </p:nvPr>
        </p:nvGraphicFramePr>
        <p:xfrm>
          <a:off x="585513" y="1730714"/>
          <a:ext cx="5983729" cy="4262120"/>
        </p:xfrm>
        <a:graphic>
          <a:graphicData uri="http://schemas.openxmlformats.org/drawingml/2006/table">
            <a:tbl>
              <a:tblPr firstRow="1" firstCol="1" bandRow="1"/>
              <a:tblGrid>
                <a:gridCol w="1408327">
                  <a:extLst>
                    <a:ext uri="{9D8B030D-6E8A-4147-A177-3AD203B41FA5}">
                      <a16:colId xmlns:a16="http://schemas.microsoft.com/office/drawing/2014/main" val="3294197497"/>
                    </a:ext>
                  </a:extLst>
                </a:gridCol>
                <a:gridCol w="4575402">
                  <a:extLst>
                    <a:ext uri="{9D8B030D-6E8A-4147-A177-3AD203B41FA5}">
                      <a16:colId xmlns:a16="http://schemas.microsoft.com/office/drawing/2014/main" val="390883253"/>
                    </a:ext>
                  </a:extLst>
                </a:gridCol>
              </a:tblGrid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Preference 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French, Geography, History or Spanish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296678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2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0587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Preference 3</a:t>
                      </a: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68316"/>
                  </a:ext>
                </a:extLst>
              </a:tr>
              <a:tr h="890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 choice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3192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5C1650-E15A-BFB7-9C2D-E2E07CA9D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10" y="1526177"/>
            <a:ext cx="2865368" cy="224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B2D6D-C77B-E5EA-686F-BB5C1760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13" y="3657237"/>
            <a:ext cx="287146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7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4.7|1.4|25.4|30.2"/>
</p:tagLst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73CECE72F0246BB5546D6A618E9BD" ma:contentTypeVersion="21" ma:contentTypeDescription="Create a new document." ma:contentTypeScope="" ma:versionID="2b8075cb69d3ff02a96d47251dc09bf6">
  <xsd:schema xmlns:xsd="http://www.w3.org/2001/XMLSchema" xmlns:xs="http://www.w3.org/2001/XMLSchema" xmlns:p="http://schemas.microsoft.com/office/2006/metadata/properties" xmlns:ns2="9d8a8ce5-1712-42cd-b7ae-ac06674ac29d" xmlns:ns3="a1974dfc-5848-403d-8f4f-137d1ebf75d5" targetNamespace="http://schemas.microsoft.com/office/2006/metadata/properties" ma:root="true" ma:fieldsID="e30fc541f4bd4ef60a7c38230178812e" ns2:_="" ns3:_="">
    <xsd:import namespace="9d8a8ce5-1712-42cd-b7ae-ac06674ac29d"/>
    <xsd:import namespace="a1974dfc-5848-403d-8f4f-137d1ebf7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a8ce5-1712-42cd-b7ae-ac06674ac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a1cce8-c7f8-4d79-b1f3-a95309df7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74dfc-5848-403d-8f4f-137d1ebf7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b90b3ffb-af00-4408-9027-d1785e826e79}" ma:internalName="TaxCatchAll" ma:showField="CatchAllData" ma:web="a1974dfc-5848-403d-8f4f-137d1ebf75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8a8ce5-1712-42cd-b7ae-ac06674ac29d">
      <Terms xmlns="http://schemas.microsoft.com/office/infopath/2007/PartnerControls"/>
    </lcf76f155ced4ddcb4097134ff3c332f>
    <TaxCatchAll xmlns="a1974dfc-5848-403d-8f4f-137d1ebf75d5" xsi:nil="true"/>
  </documentManagement>
</p:properties>
</file>

<file path=customXml/itemProps1.xml><?xml version="1.0" encoding="utf-8"?>
<ds:datastoreItem xmlns:ds="http://schemas.openxmlformats.org/officeDocument/2006/customXml" ds:itemID="{6C0D3AC2-CBFF-492A-8657-BA390387D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BB53CE-DF09-48E7-A573-FFA740242DEF}">
  <ds:schemaRefs>
    <ds:schemaRef ds:uri="9d8a8ce5-1712-42cd-b7ae-ac06674ac29d"/>
    <ds:schemaRef ds:uri="a1974dfc-5848-403d-8f4f-137d1ebf75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821AA0-DA88-447A-91A1-B21BCF7D978D}">
  <ds:schemaRefs>
    <ds:schemaRef ds:uri="9d8a8ce5-1712-42cd-b7ae-ac06674ac29d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1974dfc-5848-403d-8f4f-137d1ebf75d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Widescreen</PresentationFormat>
  <Paragraphs>180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GradientRiseVTI</vt:lpstr>
      <vt:lpstr>Office Theme</vt:lpstr>
      <vt:lpstr>The Options process</vt:lpstr>
      <vt:lpstr>The journey</vt:lpstr>
      <vt:lpstr>Timeline</vt:lpstr>
      <vt:lpstr>How we have decided the subjects</vt:lpstr>
      <vt:lpstr>Will all students get their first choice?</vt:lpstr>
      <vt:lpstr>How to decide </vt:lpstr>
      <vt:lpstr>Core Curriculum and Options</vt:lpstr>
      <vt:lpstr>Pathways and blocks</vt:lpstr>
      <vt:lpstr>The choices will look like this</vt:lpstr>
      <vt:lpstr>What if I think my child will not be able to access these courses due to a learning need?</vt:lpstr>
      <vt:lpstr>Why languages?</vt:lpstr>
      <vt:lpstr>Why languages?</vt:lpstr>
      <vt:lpstr>Implications for choices</vt:lpstr>
      <vt:lpstr>The choices will look like this</vt:lpstr>
      <vt:lpstr>What next?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9 Options process</dc:title>
  <dc:creator>Dave Stevenson</dc:creator>
  <cp:lastModifiedBy>Kate Vincent</cp:lastModifiedBy>
  <cp:revision>2</cp:revision>
  <dcterms:created xsi:type="dcterms:W3CDTF">2021-01-03T09:29:32Z</dcterms:created>
  <dcterms:modified xsi:type="dcterms:W3CDTF">2026-01-16T09:59:31Z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0x01010021773CECE72F0246BB5546D6A618E9BD</vt:lpwstr>
  </property>
  <property fmtid="{D5CDD505-2E9C-101B-9397-08002B2CF9AE}" pid="3" name="MediaServiceImageTags">
    <vt:lpwstr/>
  </property>
</Properties>
</file>